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6" r:id="rId14"/>
    <p:sldId id="283" r:id="rId15"/>
    <p:sldId id="285" r:id="rId16"/>
    <p:sldId id="286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E1BA5AA-F417-4D6D-9347-1F445D0C74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1E4BD95-BC72-488F-A4DB-DD63F8A77B9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34B43F7A-3700-4BB5-A041-B2A69763ADE0}" type="datetimeFigureOut">
              <a:rPr lang="en-US"/>
              <a:pPr>
                <a:defRPr/>
              </a:pPr>
              <a:t>6/23/2017</a:t>
            </a:fld>
            <a:endParaRPr 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3679B4A6-DCB8-4199-90D5-45F05CE7270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80407D92-FBD1-4A08-8608-CEFB8ED244E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0F513553-2CA2-4F93-9C97-10578EC270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2F568FE2-90EC-4E62-A8CE-49AC9D2618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B33FD7F-ABD3-4DA7-B54A-57209C2A68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8AB767B-B183-4FC5-A996-7F4DA4DDFE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5234226-E709-4743-8781-0DC3E2E85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92B2349-68A8-49E0-A23F-38D654E8E1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571B27E-4391-40B8-BC58-A9BEED293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A6A150D-D964-4605-8A6E-548D877973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F34E9C9-9505-40DE-88DE-01ECCD2AB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AEB801B-8BBF-434D-95D6-183275AA5F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424691F-BAA4-472B-A2C0-8A69E94F6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BE0788A-D93A-4C0D-B101-94F82BFBF1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BD30B3D-4392-42A4-9B93-FAC6D0B27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C709DA5-AFDB-4824-9A62-47A691EA0A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9CB7DAC-600B-459C-AFCE-7E6DF0CE8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B4C38A5-515F-4F41-A4BD-49B592D275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00EC089-873F-4A3B-83A9-5D6FEE4D8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EFA25E6-58CF-4E37-A9A6-7913C2D539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82DA9DD-D961-48B5-AB43-A50D6BDE6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0496BDF-1C28-445D-8988-8A7B667F93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6B1D8DD-F446-4A2A-B895-F940C064A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1575C6FE-1D94-4825-AA02-AAAEAF5154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B7C0957-8695-4449-979C-48CA899229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5C8AA7A1-287D-4C11-8BDC-82FF0059E2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752390C-2B1D-4A1D-8A19-70BACD528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4BD93AA-14BE-4C9A-B4FE-D9F05C1977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1819D87-EAA2-471B-9799-F947654C2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02592AB-12BA-4960-8E31-79CC49E561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1A1E1E7-F03A-4725-B8A7-EFC80045E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B364552-C85D-4FDF-BE4E-4BAC8F13ED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1C7BE6F-00AD-4BD6-BC88-62B93CEC1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13B4BA55-79EB-47DE-A075-91291B376A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C8F7B4C-D572-4DF0-9BD3-281CEDEA4C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DB2BAA71-983F-48ED-A52C-5820404A92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021F9F75-1C4A-413F-A243-A51C010C01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D449A4A-66B9-4A64-A258-5DAC57910B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0D12812-16FA-42AF-8568-8224AB653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0CF7B1E-386E-4B59-BBBF-00E4D4ED58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9B8EEC4-0524-4E17-98A3-D47AD6EAD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F4A0DA3-2156-400C-84BB-A1EE33540E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7CB7AF0-CCED-45B7-BD3A-516AEA8D5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655B192-370C-4344-BDD1-4BEBE9CA2B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E803F3A-5F93-4055-B8E4-A9B6FEE56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3277006-216A-4469-B9AD-70C80F58BD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78BF33E-5B47-4E9A-BEEB-FBCEF886A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5E77EA9-DDCC-4B15-A650-34A0F0153C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2280FB7-5136-4DF4-92F5-D22F92571B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5028B96-36DB-4BA1-A117-797864FB06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4F22A34-877F-4774-82D9-6753C3D41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1F2BDE5-96DE-46E6-BF24-5F394DACDF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C8A34F3-5BE5-42AE-A2F7-C27DE1F6E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8DF9AE4-4A31-4EF7-AEB7-166DA8ED01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E4E655B-99C1-4C77-9490-D0DA2B4C2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FB555A-0947-4B31-8AB9-8218580CB9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31A48D-90DE-4AF0-8D6B-9F460D5A2B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87023E-62B0-4B7A-B2BA-398D2BD621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1AEC63-D1CB-44BD-B5BA-49A5734476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10763"/>
      </p:ext>
    </p:extLst>
  </p:cSld>
  <p:clrMapOvr>
    <a:masterClrMapping/>
  </p:clrMapOvr>
  <p:transition advClick="0" advTm="9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1901BB-7E8B-4C2C-AD76-5CC9653AC4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8167E9-284F-4497-8410-AE2D3739AF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A2CA10-E7AE-4837-96C4-0C796021D8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9886A9-251E-458B-B6B5-5E551115DE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774772"/>
      </p:ext>
    </p:extLst>
  </p:cSld>
  <p:clrMapOvr>
    <a:masterClrMapping/>
  </p:clrMapOvr>
  <p:transition advClick="0" advTm="9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DF1486-904D-4DF6-A29F-9C6A41D5E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B0D7AC-74D3-43F5-AABE-D43E95B7C3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42BFA1-9651-45A1-89D3-17852B96DF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744F0E-DB73-4353-B704-DE7473B80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716082"/>
      </p:ext>
    </p:extLst>
  </p:cSld>
  <p:clrMapOvr>
    <a:masterClrMapping/>
  </p:clrMapOvr>
  <p:transition advClick="0" advTm="9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C81130-813E-4B7F-886E-45C5594106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1EBC09-CE51-4284-9208-69DF21E100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F45158-7F9D-49BC-95D6-1955A6D162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80CF0-C3EB-45DA-9070-11D3A9770B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513238"/>
      </p:ext>
    </p:extLst>
  </p:cSld>
  <p:clrMapOvr>
    <a:masterClrMapping/>
  </p:clrMapOvr>
  <p:transition advClick="0" advTm="9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E6C44C-2D12-4247-B5C7-36EB010E55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AD74F4-2E78-4F20-8DDC-D25EBF6AAC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2476B0-90E3-4C56-8535-EC8C9A8752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BF486-AE22-442A-9682-3FECB73DA3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162108"/>
      </p:ext>
    </p:extLst>
  </p:cSld>
  <p:clrMapOvr>
    <a:masterClrMapping/>
  </p:clrMapOvr>
  <p:transition advClick="0" advTm="9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A6A952-2712-456C-BF69-2E4DE786E7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5B161E-B714-415F-A653-756DC44564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6C3F7D-2675-4A4A-8BA8-DC220E6A75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49345E-25E1-4094-ABD3-578A7C5655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04600"/>
      </p:ext>
    </p:extLst>
  </p:cSld>
  <p:clrMapOvr>
    <a:masterClrMapping/>
  </p:clrMapOvr>
  <p:transition advClick="0" advTm="9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5237A61-7875-4613-BB5E-C1FE8B3E63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2FFFF3-B3CA-4120-9AA9-CED0C1B7DC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A9F6BC-E79D-42CC-B50C-748A354DB6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B97DF-9F5A-4774-9390-D87D46FBBB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653515"/>
      </p:ext>
    </p:extLst>
  </p:cSld>
  <p:clrMapOvr>
    <a:masterClrMapping/>
  </p:clrMapOvr>
  <p:transition advClick="0" advTm="9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341ADE-5C34-4DE9-B9F9-BA1BA76C9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50A84ED-C009-4A9B-A98D-A941F47F48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4D0B83-0D1F-43C8-A1F0-0649DBA9A1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455E4-AD1F-4DB6-BD62-C41D34B348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907659"/>
      </p:ext>
    </p:extLst>
  </p:cSld>
  <p:clrMapOvr>
    <a:masterClrMapping/>
  </p:clrMapOvr>
  <p:transition advClick="0" advTm="9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F825E17-D843-40E1-B1FF-5026DC3C42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A67AE0E-9697-46BA-8EE5-9DC39C503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56CA8D-000E-418B-A505-EB182333F3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7B4E56-3B8D-4F43-982C-C2187432F7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054882"/>
      </p:ext>
    </p:extLst>
  </p:cSld>
  <p:clrMapOvr>
    <a:masterClrMapping/>
  </p:clrMapOvr>
  <p:transition advClick="0" advTm="9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87F4BE-FC09-4348-BD66-CE0538BAD8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F7F14C-DA47-4851-8CF6-40D508FE44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E59F37-865A-46C1-8A64-73D14D4563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B3515-41AB-45DF-BB3F-439D0E0932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24099"/>
      </p:ext>
    </p:extLst>
  </p:cSld>
  <p:clrMapOvr>
    <a:masterClrMapping/>
  </p:clrMapOvr>
  <p:transition advClick="0" advTm="9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05B020-91B5-4FE5-9DB2-5BE90BF571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360E7B-F1EC-41EB-99A0-132AB2D53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307E54-34B6-41D3-BDD8-DE369D555E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276FB-6CB5-4DFF-A5EC-EF90691DA0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496592"/>
      </p:ext>
    </p:extLst>
  </p:cSld>
  <p:clrMapOvr>
    <a:masterClrMapping/>
  </p:clrMapOvr>
  <p:transition advClick="0" advTm="9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957F7B4-EFFD-4A2B-A396-B4A0B2F61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29B9059-7E49-4F64-9D41-F51735AD2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ECD6C6-E558-40E0-B373-C59618EB9E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7AE2C04-AF06-4F66-928A-5BD428CA78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7A6F6EA-2760-43D9-9372-1D40B5FF80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00268A-328D-4F73-9528-4ACFBF56FB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9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c.net.au/countusin/games/game4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nbrett.com/piggybacks/ordinal.htm#quiz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179BDE83-CBFD-4EDE-8EFE-703966F2E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772400" cy="147002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9600" b="1">
                <a:solidFill>
                  <a:srgbClr val="FF9900"/>
                </a:solidFill>
                <a:latin typeface="Comic Sans MS" panose="030F0702030302020204" pitchFamily="66" charset="0"/>
              </a:rPr>
              <a:t>Ordinal</a:t>
            </a:r>
            <a:br>
              <a:rPr lang="en-US" altLang="en-US" sz="9600" b="1">
                <a:solidFill>
                  <a:srgbClr val="FF9900"/>
                </a:solidFill>
                <a:latin typeface="Comic Sans MS" panose="030F0702030302020204" pitchFamily="66" charset="0"/>
              </a:rPr>
            </a:br>
            <a:r>
              <a:rPr lang="en-US" altLang="en-US" sz="9600" b="1">
                <a:solidFill>
                  <a:srgbClr val="FF9900"/>
                </a:solidFill>
                <a:latin typeface="Comic Sans MS" panose="030F0702030302020204" pitchFamily="66" charset="0"/>
              </a:rPr>
              <a:t>Numbers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2047499E-1237-4DC4-9242-74D60EDBA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  <p:transition advClick="0" advTm="9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21485FF-CD94-4F65-BE9B-7D23F8C4E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914400"/>
            <a:ext cx="6705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900" b="1">
                <a:solidFill>
                  <a:srgbClr val="FF9900"/>
                </a:solidFill>
                <a:latin typeface="Comic Sans MS" panose="030F0702030302020204" pitchFamily="66" charset="0"/>
              </a:rPr>
              <a:t>third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556F3E2-CBE6-4409-A857-5BB6E634B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810000"/>
            <a:ext cx="3657600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200" b="1">
                <a:solidFill>
                  <a:srgbClr val="FF9900"/>
                </a:solidFill>
                <a:latin typeface="Comic Sans MS" panose="030F0702030302020204" pitchFamily="66" charset="0"/>
              </a:rPr>
              <a:t>3</a:t>
            </a:r>
            <a:r>
              <a:rPr lang="en-US" altLang="en-US" sz="14200" b="1" baseline="30000">
                <a:solidFill>
                  <a:srgbClr val="FF9900"/>
                </a:solidFill>
                <a:latin typeface="Comic Sans MS" panose="030F0702030302020204" pitchFamily="66" charset="0"/>
              </a:rPr>
              <a:t>rd</a:t>
            </a:r>
            <a:r>
              <a:rPr lang="en-US" altLang="en-US" sz="14200" b="1">
                <a:solidFill>
                  <a:srgbClr val="FF99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j0126932">
            <a:extLst>
              <a:ext uri="{FF2B5EF4-FFF2-40B4-BE49-F238E27FC236}">
                <a16:creationId xmlns:a16="http://schemas.microsoft.com/office/drawing/2014/main" id="{FA693325-0C09-4D46-A2EB-D6DDF37B1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838200"/>
            <a:ext cx="2184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7" descr="j0277244">
            <a:extLst>
              <a:ext uri="{FF2B5EF4-FFF2-40B4-BE49-F238E27FC236}">
                <a16:creationId xmlns:a16="http://schemas.microsoft.com/office/drawing/2014/main" id="{E7A622C2-87D2-488A-85D4-65BD12DD4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15017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8" descr="j0277244">
            <a:extLst>
              <a:ext uri="{FF2B5EF4-FFF2-40B4-BE49-F238E27FC236}">
                <a16:creationId xmlns:a16="http://schemas.microsoft.com/office/drawing/2014/main" id="{50D0310F-280A-43C5-B58A-5E7B4DBEE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14400"/>
            <a:ext cx="15017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j0277244">
            <a:extLst>
              <a:ext uri="{FF2B5EF4-FFF2-40B4-BE49-F238E27FC236}">
                <a16:creationId xmlns:a16="http://schemas.microsoft.com/office/drawing/2014/main" id="{B9EAC48F-13B7-4ABA-8C8E-CC43D7C26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838200"/>
            <a:ext cx="15017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0" descr="j0277244">
            <a:extLst>
              <a:ext uri="{FF2B5EF4-FFF2-40B4-BE49-F238E27FC236}">
                <a16:creationId xmlns:a16="http://schemas.microsoft.com/office/drawing/2014/main" id="{7DE19BA9-4EEC-43A5-85D9-E4D527B5F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838200"/>
            <a:ext cx="15017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Text Box 11">
            <a:extLst>
              <a:ext uri="{FF2B5EF4-FFF2-40B4-BE49-F238E27FC236}">
                <a16:creationId xmlns:a16="http://schemas.microsoft.com/office/drawing/2014/main" id="{5399156E-A5A7-4E63-9DAF-F2C09376E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91000"/>
            <a:ext cx="853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Comic Sans MS" panose="030F0702030302020204" pitchFamily="66" charset="0"/>
              </a:rPr>
              <a:t>The </a:t>
            </a:r>
            <a:r>
              <a:rPr lang="en-US" altLang="en-US" sz="3600" u="sng">
                <a:latin typeface="Comic Sans MS" panose="030F0702030302020204" pitchFamily="66" charset="0"/>
              </a:rPr>
              <a:t>third</a:t>
            </a:r>
            <a:r>
              <a:rPr lang="en-US" altLang="en-US" sz="3600">
                <a:latin typeface="Comic Sans MS" panose="030F0702030302020204" pitchFamily="66" charset="0"/>
              </a:rPr>
              <a:t> clock is a digital clock. 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/>
      <p:bldP spid="1537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D235D16-1ED6-4EF8-B09A-C8EE8C5F2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958850"/>
            <a:ext cx="746760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5600" b="1">
                <a:solidFill>
                  <a:srgbClr val="FF9900"/>
                </a:solidFill>
                <a:latin typeface="Comic Sans MS" panose="030F0702030302020204" pitchFamily="66" charset="0"/>
              </a:rPr>
              <a:t>fourth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70F8D142-C9F3-4EE5-9077-A245B469B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0" y="3733800"/>
            <a:ext cx="3886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900" b="1">
                <a:solidFill>
                  <a:srgbClr val="FF9900"/>
                </a:solidFill>
                <a:latin typeface="Comic Sans MS" panose="030F0702030302020204" pitchFamily="66" charset="0"/>
              </a:rPr>
              <a:t>4th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j0198828">
            <a:extLst>
              <a:ext uri="{FF2B5EF4-FFF2-40B4-BE49-F238E27FC236}">
                <a16:creationId xmlns:a16="http://schemas.microsoft.com/office/drawing/2014/main" id="{0C1B236D-1555-49CF-AC4B-087B56395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103028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j0198828">
            <a:extLst>
              <a:ext uri="{FF2B5EF4-FFF2-40B4-BE49-F238E27FC236}">
                <a16:creationId xmlns:a16="http://schemas.microsoft.com/office/drawing/2014/main" id="{C2C4AA24-5CD2-4F37-8B47-41D752733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71600"/>
            <a:ext cx="103028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j0198828">
            <a:extLst>
              <a:ext uri="{FF2B5EF4-FFF2-40B4-BE49-F238E27FC236}">
                <a16:creationId xmlns:a16="http://schemas.microsoft.com/office/drawing/2014/main" id="{01348353-BC16-4ED1-9ABA-DDCC3926E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063" y="1371600"/>
            <a:ext cx="1030287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j0198828">
            <a:extLst>
              <a:ext uri="{FF2B5EF4-FFF2-40B4-BE49-F238E27FC236}">
                <a16:creationId xmlns:a16="http://schemas.microsoft.com/office/drawing/2014/main" id="{C15F5840-D744-4F2A-88D2-7A5D7AA68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95400"/>
            <a:ext cx="103028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j0198820">
            <a:extLst>
              <a:ext uri="{FF2B5EF4-FFF2-40B4-BE49-F238E27FC236}">
                <a16:creationId xmlns:a16="http://schemas.microsoft.com/office/drawing/2014/main" id="{37B1565D-2B61-4E14-A8EF-AA6DE77D7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1222375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7">
            <a:extLst>
              <a:ext uri="{FF2B5EF4-FFF2-40B4-BE49-F238E27FC236}">
                <a16:creationId xmlns:a16="http://schemas.microsoft.com/office/drawing/2014/main" id="{BC7843DA-3B49-4CF8-944C-3473AB917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Comic Sans MS" panose="030F0702030302020204" pitchFamily="66" charset="0"/>
              </a:rPr>
              <a:t>The football is </a:t>
            </a:r>
            <a:r>
              <a:rPr lang="en-US" altLang="en-US" sz="3600" u="sng">
                <a:latin typeface="Comic Sans MS" panose="030F0702030302020204" pitchFamily="66" charset="0"/>
              </a:rPr>
              <a:t>fourth</a:t>
            </a:r>
            <a:r>
              <a:rPr lang="en-US" altLang="en-US" sz="3600">
                <a:latin typeface="Comic Sans MS" panose="030F0702030302020204" pitchFamily="66" charset="0"/>
              </a:rPr>
              <a:t> in line. 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163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F1D62-C9F2-40E7-A14A-01A5CE66A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Animal is _____ ?</a:t>
            </a:r>
          </a:p>
        </p:txBody>
      </p:sp>
      <p:pic>
        <p:nvPicPr>
          <p:cNvPr id="5" name="Content Placeholder 4" descr="A picture containing animal&#10;&#10;Description generated with high confidence">
            <a:extLst>
              <a:ext uri="{FF2B5EF4-FFF2-40B4-BE49-F238E27FC236}">
                <a16:creationId xmlns:a16="http://schemas.microsoft.com/office/drawing/2014/main" id="{DC5AA06E-620B-45AB-9AD6-FB7FEAD110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7199" y="2057400"/>
            <a:ext cx="1783079" cy="30480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8A30FC-A3EA-445E-AE62-B2E7908DF5F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553" y="3966100"/>
            <a:ext cx="831830" cy="934158"/>
          </a:xfrm>
          <a:prstGeom prst="rect">
            <a:avLst/>
          </a:prstGeom>
        </p:spPr>
      </p:pic>
      <p:pic>
        <p:nvPicPr>
          <p:cNvPr id="9" name="Picture 8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876E115D-76FD-444D-ACD3-485F4FDC046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906718"/>
            <a:ext cx="1286115" cy="123895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12D8102-B1FB-40C1-974C-E5EF0638007B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0" y="2786524"/>
            <a:ext cx="3086100" cy="235915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1C8EEEA-2185-42C2-A6F5-508A82AAC3A3}"/>
              </a:ext>
            </a:extLst>
          </p:cNvPr>
          <p:cNvSpPr txBox="1"/>
          <p:nvPr/>
        </p:nvSpPr>
        <p:spPr>
          <a:xfrm>
            <a:off x="5791200" y="461417"/>
            <a:ext cx="14651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B050"/>
                </a:solidFill>
                <a:latin typeface="Arial Black" panose="020B0A04020102020204" pitchFamily="34" charset="0"/>
              </a:rPr>
              <a:t>1st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7B381B-EA94-421B-A418-A009889EF6E0}"/>
              </a:ext>
            </a:extLst>
          </p:cNvPr>
          <p:cNvSpPr txBox="1"/>
          <p:nvPr/>
        </p:nvSpPr>
        <p:spPr>
          <a:xfrm>
            <a:off x="5786967" y="398434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Bernard MT Condensed" panose="02050806060905020404" pitchFamily="18" charset="0"/>
              </a:rPr>
              <a:t>2nd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16F45A-FDED-48C5-AED9-587C2EFC9C2E}"/>
              </a:ext>
            </a:extLst>
          </p:cNvPr>
          <p:cNvSpPr txBox="1"/>
          <p:nvPr/>
        </p:nvSpPr>
        <p:spPr>
          <a:xfrm>
            <a:off x="5786967" y="398434"/>
            <a:ext cx="11472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B050"/>
                </a:solidFill>
                <a:latin typeface="Acki Preschool" pitchFamily="2" charset="0"/>
              </a:rPr>
              <a:t>3rd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D90053-62B9-4D2A-8BA9-DD289013D305}"/>
              </a:ext>
            </a:extLst>
          </p:cNvPr>
          <p:cNvSpPr txBox="1"/>
          <p:nvPr/>
        </p:nvSpPr>
        <p:spPr>
          <a:xfrm>
            <a:off x="5786967" y="398434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Cooper Black" panose="0208090404030B020404" pitchFamily="18" charset="0"/>
              </a:rPr>
              <a:t>4th</a:t>
            </a:r>
          </a:p>
        </p:txBody>
      </p:sp>
    </p:spTree>
    <p:extLst>
      <p:ext uri="{BB962C8B-B14F-4D97-AF65-F5344CB8AC3E}">
        <p14:creationId xmlns:p14="http://schemas.microsoft.com/office/powerpoint/2010/main" val="3348767761"/>
      </p:ext>
    </p:extLst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4 0.0544 L 0.04219 0.10856 L -0.0974 0.20231 L 0.0941 0.22384 L -0.26285 0.31597 L -0.16528 0.39491 L -0.44427 0.3456 L -0.38872 0.51018 L -0.48143 0.57755 L -0.40365 0.66643 L -0.5566 0.66991 L -0.55417 0.72755 L -0.55417 0.72755 " pathEditMode="relative" ptsTypes="AAAAAAAAAAA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96 -0.03588 L 0.13941 -0.11806 L 0.19375 -0.08033 L 0.18247 0.02013 L 0.0467 0.0875 L -0.06927 0.01689 L 0.01962 -0.00301 L 0.10729 0.09745 L -0.00521 0.22083 L -0.19653 0.16157 L -0.10521 0.08425 L 0.01215 0.18472 L 0.00712 0.38541 L -0.20885 0.39699 L -0.33229 0.1912 L -0.20399 0.24236 L -0.26319 0.40023 L -0.31753 0.44814 L -0.30764 0.53865 L -0.30521 0.62083 L -0.30764 0.68333 L -0.30521 0.68518 " pathEditMode="relative" rAng="0" ptsTypes="AAAAAAAAAAAAAAAAAAAAAA">
                                      <p:cBhvr>
                                        <p:cTn id="22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23" y="3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05 0.00185 L 0.17848 0.08889 L 0.27118 0.01829 L 0.16858 0.19931 L -0.01406 0.08889 L 0.0908 0.29144 L -0.00798 0.37199 L -0.18073 0.24375 L -0.14496 0.4081 L 0.00573 0.43796 L -0.33125 0.43958 L -0.16475 0.66505 L -0.15972 0.71296 " pathEditMode="relative" rAng="0" ptsTypes="AAAAAAAAAAAAA">
                                      <p:cBhvr>
                                        <p:cTn id="32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3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53 0.02616 C 0.04166 0.10764 0.09843 0.17917 0.17031 0.18217 C 0.22708 0.18912 0.27378 0.14977 0.27482 0.10092 C 0.27482 0.05254 0.22899 0.00671 0.17135 0.0037 C 0.14236 0.0037 0.11614 0.00972 0.09757 0.02616 C 0.07048 0.04884 0.05468 0.08495 0.05468 0.12731 C 0.05468 0.14977 0.05937 0.17245 0.06788 0.19213 C 0.08732 0.23426 0.12552 0.26342 0.16927 0.26736 C 0.22048 0.27338 0.2625 0.23796 0.2625 0.19583 C 0.26354 0.14977 0.22152 0.11065 0.17031 0.10463 C 0.14409 0.10463 0.12083 0.11065 0.10312 0.1243 C 0.07968 0.14676 0.06493 0.18217 0.06493 0.21852 C 0.06493 0.23796 0.06961 0.25741 0.07708 0.27731 C 0.09479 0.31273 0.12829 0.34167 0.16857 0.34467 C 0.2151 0.34838 0.25225 0.31574 0.25225 0.27731 C 0.25329 0.23796 0.21597 0.20185 0.16927 0.19884 C 0.14583 0.19583 0.12465 0.20185 0.10868 0.21551 C 0.08732 0.23426 0.07534 0.26342 0.07534 0.29977 C 0.07534 0.31574 0.07882 0.33518 0.08541 0.35139 C 0.10121 0.38426 0.13211 0.41065 0.16753 0.41366 C 0.20937 0.41366 0.24288 0.38819 0.24288 0.35139 C 0.24288 0.31574 0.21041 0.28333 0.16857 0.28032 C 0.14791 0.28032 0.12829 0.2868 0.11441 0.29676 C 0.09479 0.31273 0.0835 0.34167 0.08263 0.37153 C 0.08263 0.38819 0.08732 0.40393 0.09288 0.41667 C 0.10694 0.45 0.13489 0.47245 0.16649 0.47245 C 0.20364 0.47569 0.23472 0.45301 0.23472 0.4206 C 0.23559 0.38819 0.20468 0.35879 0.16753 0.35463 C 0.14895 0.35463 0.13107 0.35879 0.11892 0.37153 C 0.10121 0.38426 0.09114 0.41065 0.09114 0.43634 C 0.09114 0.45301 0.09392 0.46574 0.0993 0.47847 C 0.1125 0.5081 0.13663 0.52731 0.16545 0.53125 C 0.20017 0.53125 0.22708 0.5118 0.22708 0.48217 C 0.22812 0.45301 0.20104 0.42662 0.16649 0.42361 C 0.14965 0.42361 0.13489 0.42662 0.12361 0.43634 C 0.10781 0.45 0.09843 0.47245 0.09843 0.49815 C 0.09843 0.5118 0.10121 0.52129 0.10607 0.53426 C 0.11701 0.55995 0.13958 0.57662 0.16545 0.57963 C 0.19635 0.5831 0.22048 0.56389 0.22048 0.53426 C 0.22048 0.5118 0.19739 0.48518 0.16649 0.48518 C 0.15069 0.48217 0.13663 0.48819 0.12638 0.49514 C 0.1125 0.5081 0.10399 0.52731 0.10399 0.55092 C 0.10399 0.56389 0.10694 0.57361 0.11145 0.5831 C 0.12187 0.60579 0.14236 0.62245 0.16475 0.62546 C 0.19253 0.62847 0.2151 0.60879 0.2151 0.58611 C 0.2151 0.55995 0.19253 0.54097 0.16545 0.53727 C 0.1526 0.53727 0.13958 0.54097 0.13003 0.55092 C 0.11701 0.55995 0.10972 0.57662 0.10972 0.59884 C 0.10972 0.60879 0.1125 0.61875 0.11614 0.62847 C 0.12552 0.64768 0.14323 0.66458 0.16475 0.66458 C 0.18888 0.66759 0.20937 0.65069 0.20937 0.62847 C 0.20937 0.60879 0.18993 0.58912 0.16475 0.58912 C 0.15347 0.58611 0.14149 0.58912 0.13316 0.59583 C 0.12187 0.60879 0.11527 0.62546 0.11527 0.64097 C 0.11527 0.65069 0.11701 0.66111 0.12083 0.66759 C 0.12934 0.68727 0.14513 0.70023 0.16475 0.70393 C 0.18715 0.70393 0.20468 0.68727 0.20468 0.6706 C 0.20468 0.65069 0.18715 0.63217 0.16475 0.63217 C 0.15347 0.63217 0.14323 0.63518 0.13663 0.64097 C 0.12552 0.64768 0.11996 0.66458 0.11996 0.68032 C 0.11996 0.68727 0.12187 0.69722 0.12465 0.70393 C 0.13211 0.72245 0.14687 0.73241 0.16371 0.73611 C 0.18437 0.73611 0.20017 0.72245 0.20017 0.70694 C 0.20017 0.68727 0.18437 0.6743 0.16475 0.6706 C 0.15434 0.6706 0.14513 0.6743 0.13854 0.68032 C 0.12934 0.68727 0.12361 0.70023 0.12361 0.7169 C 0.12361 0.72245 0.12552 0.7294 0.12829 0.73611 " pathEditMode="relative" rAng="0" ptsTypes="AAAAAAAAAAAAAAAAAAAAAAAAAAAAAAAAAAAAAAAAAAAAAAAAAAAAAAAAAAAAAAAAA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97" y="3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 build="allAtOnce"/>
      <p:bldP spid="16" grpId="0" build="allAtOnce"/>
      <p:bldP spid="17" grpId="0"/>
      <p:bldP spid="1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F174-076B-4990-84E0-6D6C8C839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  <a:br>
              <a:rPr lang="en-US" dirty="0"/>
            </a:br>
            <a:r>
              <a:rPr lang="en-US" dirty="0"/>
              <a:t>Which is ______</a:t>
            </a:r>
          </a:p>
        </p:txBody>
      </p:sp>
      <p:pic>
        <p:nvPicPr>
          <p:cNvPr id="4" name="Content Placeholder 4" descr="A picture containing animal&#10;&#10;Description generated with high confidence">
            <a:extLst>
              <a:ext uri="{FF2B5EF4-FFF2-40B4-BE49-F238E27FC236}">
                <a16:creationId xmlns:a16="http://schemas.microsoft.com/office/drawing/2014/main" id="{1BF86D63-7F8E-4DCD-8CFA-449439F21F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7200" y="2590800"/>
            <a:ext cx="1936044" cy="3309477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4E6E1B-6842-4B4E-BD49-1848C965AB0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798" y="4614126"/>
            <a:ext cx="946648" cy="1063100"/>
          </a:xfrm>
          <a:prstGeom prst="rect">
            <a:avLst/>
          </a:prstGeom>
        </p:spPr>
      </p:pic>
      <p:pic>
        <p:nvPicPr>
          <p:cNvPr id="6" name="Picture 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DA2EECB2-FBE8-493E-A7A7-B3325E408B2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812" y="4341550"/>
            <a:ext cx="1386514" cy="13356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4ADD3F2-E0F1-4155-97DA-EDA53D2E0C1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844" y="3318074"/>
            <a:ext cx="3086100" cy="23591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3987FD4-ABBC-454A-AE2D-6A8934C8577D}"/>
              </a:ext>
            </a:extLst>
          </p:cNvPr>
          <p:cNvSpPr txBox="1"/>
          <p:nvPr/>
        </p:nvSpPr>
        <p:spPr>
          <a:xfrm>
            <a:off x="5181600" y="832027"/>
            <a:ext cx="1554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7D7852-6998-4764-8CE9-38484E8CD613}"/>
              </a:ext>
            </a:extLst>
          </p:cNvPr>
          <p:cNvSpPr txBox="1"/>
          <p:nvPr/>
        </p:nvSpPr>
        <p:spPr>
          <a:xfrm>
            <a:off x="5181600" y="846138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2B3AEF-ECE0-425B-ACBC-E88B4D1D5811}"/>
              </a:ext>
            </a:extLst>
          </p:cNvPr>
          <p:cNvSpPr txBox="1"/>
          <p:nvPr/>
        </p:nvSpPr>
        <p:spPr>
          <a:xfrm>
            <a:off x="5181600" y="846138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0BBF6A-03D0-4D1C-8DCF-2CBEBE439D51}"/>
              </a:ext>
            </a:extLst>
          </p:cNvPr>
          <p:cNvSpPr txBox="1"/>
          <p:nvPr/>
        </p:nvSpPr>
        <p:spPr>
          <a:xfrm>
            <a:off x="5181600" y="709752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4th</a:t>
            </a:r>
          </a:p>
        </p:txBody>
      </p:sp>
    </p:spTree>
    <p:extLst>
      <p:ext uri="{BB962C8B-B14F-4D97-AF65-F5344CB8AC3E}">
        <p14:creationId xmlns:p14="http://schemas.microsoft.com/office/powerpoint/2010/main" val="4155858826"/>
      </p:ext>
    </p:extLst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01 0.02291 L -0.40468 0.35046 L 0.16702 0.35856 L -0.10468 0.71273 L -0.10225 0.70764 " pathEditMode="relative" ptsTypes="A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97 0.00093 L 0.27431 0.36134 L -0.39618 0.41551 L -0.25798 0.70532 L -0.25798 0.70532 " pathEditMode="relative" ptsTypes="AAA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7 0.07153 L -0.01215 0.15208 L -0.03194 0.28056 L -0.05295 0.42708 L -0.45659 0.71505 L 0.24341 0.70023 L -0.4493 0.71852 L -0.4493 0.71852 " pathEditMode="relative" ptsTypes="AAAAAA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6 0.00463 L 0.2033 0.07361 L -0.33125 0.14607 L 0.18108 0.16412 L -0.36944 0.23172 L 0.04045 0.29097 L -0.30781 0.34028 L -0.46198 0.38148 L -0.28299 0.5 L -0.08559 0.4588 L 0.21823 0.72894 L 0.21823 0.72894 " pathEditMode="relative" ptsTypes="AAAAAAAAAA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26853-6E8C-45D6-842E-98F793A78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AA85C-B9AB-4701-B8C3-E2775406F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>
                <a:solidFill>
                  <a:srgbClr val="0070C0"/>
                </a:solidFill>
                <a:latin typeface="caricature" pitchFamily="2" charset="0"/>
                <a:hlinkClick r:id="rId2"/>
              </a:rPr>
              <a:t>Click here </a:t>
            </a:r>
            <a:r>
              <a:rPr lang="en-US" sz="9600" dirty="0">
                <a:latin typeface="caricature" pitchFamily="2" charset="0"/>
              </a:rPr>
              <a:t>to play the online practice game!</a:t>
            </a:r>
          </a:p>
        </p:txBody>
      </p:sp>
    </p:spTree>
    <p:extLst>
      <p:ext uri="{BB962C8B-B14F-4D97-AF65-F5344CB8AC3E}">
        <p14:creationId xmlns:p14="http://schemas.microsoft.com/office/powerpoint/2010/main" val="427258708"/>
      </p:ext>
    </p:extLst>
  </p:cSld>
  <p:clrMapOvr>
    <a:masterClrMapping/>
  </p:clrMapOvr>
  <p:transition advClick="0" advTm="9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83AD843-7DF7-40F9-B83B-875ED7BF1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3400"/>
            <a:ext cx="7010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900" b="1">
                <a:solidFill>
                  <a:srgbClr val="FF9900"/>
                </a:solidFill>
                <a:latin typeface="Comic Sans MS" panose="030F0702030302020204" pitchFamily="66" charset="0"/>
              </a:rPr>
              <a:t>fifth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0DC33963-4C1B-4472-B2E6-B7F3A24EC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3886200"/>
            <a:ext cx="327660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5600" b="1">
                <a:solidFill>
                  <a:srgbClr val="FF9900"/>
                </a:solidFill>
                <a:latin typeface="Comic Sans MS" panose="030F0702030302020204" pitchFamily="66" charset="0"/>
              </a:rPr>
              <a:t>5</a:t>
            </a:r>
            <a:r>
              <a:rPr lang="en-US" altLang="en-US" sz="15600" b="1" baseline="30000">
                <a:solidFill>
                  <a:srgbClr val="FF9900"/>
                </a:solidFill>
                <a:latin typeface="Comic Sans MS" panose="030F0702030302020204" pitchFamily="66" charset="0"/>
              </a:rPr>
              <a:t>th</a:t>
            </a:r>
            <a:r>
              <a:rPr lang="en-US" altLang="en-US" sz="15600">
                <a:solidFill>
                  <a:srgbClr val="FF9900"/>
                </a:solidFill>
                <a:latin typeface="Arial Black" panose="020B0A04020102020204" pitchFamily="34" charset="0"/>
              </a:rPr>
              <a:t> 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AN01853_">
            <a:extLst>
              <a:ext uri="{FF2B5EF4-FFF2-40B4-BE49-F238E27FC236}">
                <a16:creationId xmlns:a16="http://schemas.microsoft.com/office/drawing/2014/main" id="{6FCC6DDD-8027-44CD-9A1F-F44D7A6B1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13319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 descr="AN01853_">
            <a:extLst>
              <a:ext uri="{FF2B5EF4-FFF2-40B4-BE49-F238E27FC236}">
                <a16:creationId xmlns:a16="http://schemas.microsoft.com/office/drawing/2014/main" id="{4EE23614-CC87-4EA7-AD3E-0973AAA1E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38200"/>
            <a:ext cx="13319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AN01853_">
            <a:extLst>
              <a:ext uri="{FF2B5EF4-FFF2-40B4-BE49-F238E27FC236}">
                <a16:creationId xmlns:a16="http://schemas.microsoft.com/office/drawing/2014/main" id="{8E7442D4-8AA8-470F-8DBA-C8084EB56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838200"/>
            <a:ext cx="13319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AN01853_">
            <a:extLst>
              <a:ext uri="{FF2B5EF4-FFF2-40B4-BE49-F238E27FC236}">
                <a16:creationId xmlns:a16="http://schemas.microsoft.com/office/drawing/2014/main" id="{C0F0E02E-B8BA-4191-8B20-A0016384E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914400"/>
            <a:ext cx="13319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AN01854_">
            <a:extLst>
              <a:ext uri="{FF2B5EF4-FFF2-40B4-BE49-F238E27FC236}">
                <a16:creationId xmlns:a16="http://schemas.microsoft.com/office/drawing/2014/main" id="{CD4C3547-DCBD-4A0B-B3DC-3DA4277C0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66800"/>
            <a:ext cx="16827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7">
            <a:extLst>
              <a:ext uri="{FF2B5EF4-FFF2-40B4-BE49-F238E27FC236}">
                <a16:creationId xmlns:a16="http://schemas.microsoft.com/office/drawing/2014/main" id="{A4B6CEA5-8640-4E2D-950F-B0C8A1438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4114800"/>
            <a:ext cx="876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Comic Sans MS" panose="030F0702030302020204" pitchFamily="66" charset="0"/>
              </a:rPr>
              <a:t>The </a:t>
            </a:r>
            <a:r>
              <a:rPr lang="en-US" altLang="en-US" sz="3600" u="sng">
                <a:latin typeface="Comic Sans MS" panose="030F0702030302020204" pitchFamily="66" charset="0"/>
              </a:rPr>
              <a:t>fifth</a:t>
            </a:r>
            <a:r>
              <a:rPr lang="en-US" altLang="en-US" sz="3600">
                <a:latin typeface="Comic Sans MS" panose="030F0702030302020204" pitchFamily="66" charset="0"/>
              </a:rPr>
              <a:t> penguin is upside down. 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143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89167A89-8563-4932-A986-70478809D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90600"/>
            <a:ext cx="7467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900" b="1">
                <a:solidFill>
                  <a:srgbClr val="FF9900"/>
                </a:solidFill>
                <a:latin typeface="Comic Sans MS" panose="030F0702030302020204" pitchFamily="66" charset="0"/>
              </a:rPr>
              <a:t>sixth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4C83957E-66EE-407B-88E7-8A4A1403C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114800"/>
            <a:ext cx="434340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5600" b="1">
                <a:solidFill>
                  <a:srgbClr val="FF9900"/>
                </a:solidFill>
                <a:latin typeface="Comic Sans MS" panose="030F0702030302020204" pitchFamily="66" charset="0"/>
              </a:rPr>
              <a:t>6</a:t>
            </a:r>
            <a:r>
              <a:rPr lang="en-US" altLang="en-US" sz="15600" b="1" baseline="30000">
                <a:solidFill>
                  <a:srgbClr val="FF9900"/>
                </a:solidFill>
                <a:latin typeface="Comic Sans MS" panose="030F0702030302020204" pitchFamily="66" charset="0"/>
              </a:rPr>
              <a:t>th</a:t>
            </a:r>
            <a:r>
              <a:rPr lang="en-US" altLang="en-US" sz="15600" b="1">
                <a:solidFill>
                  <a:srgbClr val="FF99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6C2063EC-8FF1-4AAB-9F18-373F6DD84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752600"/>
            <a:ext cx="7620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900">
                <a:solidFill>
                  <a:srgbClr val="FF9900"/>
                </a:solidFill>
                <a:latin typeface="Comic Sans MS" panose="030F0702030302020204" pitchFamily="66" charset="0"/>
              </a:rPr>
              <a:t>Order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j0230295">
            <a:extLst>
              <a:ext uri="{FF2B5EF4-FFF2-40B4-BE49-F238E27FC236}">
                <a16:creationId xmlns:a16="http://schemas.microsoft.com/office/drawing/2014/main" id="{650DCA84-0793-4F5C-A213-A6BE11B2C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94773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4" descr="j0230295">
            <a:extLst>
              <a:ext uri="{FF2B5EF4-FFF2-40B4-BE49-F238E27FC236}">
                <a16:creationId xmlns:a16="http://schemas.microsoft.com/office/drawing/2014/main" id="{8C252006-28D6-4D75-ADE5-687B840C1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95400"/>
            <a:ext cx="94773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5" descr="j0230295">
            <a:extLst>
              <a:ext uri="{FF2B5EF4-FFF2-40B4-BE49-F238E27FC236}">
                <a16:creationId xmlns:a16="http://schemas.microsoft.com/office/drawing/2014/main" id="{8644A99E-EF1A-4F09-A035-BBD2F87E3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62000"/>
            <a:ext cx="94773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 descr="j0230295">
            <a:extLst>
              <a:ext uri="{FF2B5EF4-FFF2-40B4-BE49-F238E27FC236}">
                <a16:creationId xmlns:a16="http://schemas.microsoft.com/office/drawing/2014/main" id="{042A4FA9-E1F2-4778-80BF-D097F2FF5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94773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7" descr="j0230295">
            <a:extLst>
              <a:ext uri="{FF2B5EF4-FFF2-40B4-BE49-F238E27FC236}">
                <a16:creationId xmlns:a16="http://schemas.microsoft.com/office/drawing/2014/main" id="{2515B287-C01A-41A2-8BD1-C11689CAC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85800"/>
            <a:ext cx="94773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8" descr="j0130085">
            <a:extLst>
              <a:ext uri="{FF2B5EF4-FFF2-40B4-BE49-F238E27FC236}">
                <a16:creationId xmlns:a16="http://schemas.microsoft.com/office/drawing/2014/main" id="{AFF17179-FA53-4068-942D-4F237D686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5800"/>
            <a:ext cx="1277938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 Box 9">
            <a:extLst>
              <a:ext uri="{FF2B5EF4-FFF2-40B4-BE49-F238E27FC236}">
                <a16:creationId xmlns:a16="http://schemas.microsoft.com/office/drawing/2014/main" id="{8C64B4C5-C9A0-4D01-9F76-D8EFB9C43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876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Comic Sans MS" panose="030F0702030302020204" pitchFamily="66" charset="0"/>
              </a:rPr>
              <a:t>The </a:t>
            </a:r>
            <a:r>
              <a:rPr lang="en-US" altLang="en-US" sz="3600" u="sng">
                <a:latin typeface="Comic Sans MS" panose="030F0702030302020204" pitchFamily="66" charset="0"/>
              </a:rPr>
              <a:t>sixth</a:t>
            </a:r>
            <a:r>
              <a:rPr lang="en-US" altLang="en-US" sz="3600">
                <a:latin typeface="Comic Sans MS" panose="030F0702030302020204" pitchFamily="66" charset="0"/>
              </a:rPr>
              <a:t> bee is smelling a rose.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256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  <p:bldP spid="2560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8310964B-5E4B-476A-93F4-168B8A5F5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35063"/>
            <a:ext cx="7391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900" b="1">
                <a:solidFill>
                  <a:srgbClr val="FF9900"/>
                </a:solidFill>
                <a:latin typeface="Comic Sans MS" panose="030F0702030302020204" pitchFamily="66" charset="0"/>
              </a:rPr>
              <a:t>seventh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DB33D440-8D21-4485-96BD-0EFCDA5CE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810000"/>
            <a:ext cx="3657600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200" b="1">
                <a:solidFill>
                  <a:srgbClr val="FF9900"/>
                </a:solidFill>
                <a:latin typeface="Comic Sans MS" panose="030F0702030302020204" pitchFamily="66" charset="0"/>
              </a:rPr>
              <a:t>7</a:t>
            </a:r>
            <a:r>
              <a:rPr lang="en-US" altLang="en-US" sz="14200" b="1" baseline="30000">
                <a:solidFill>
                  <a:srgbClr val="FF9900"/>
                </a:solidFill>
                <a:latin typeface="Comic Sans MS" panose="030F0702030302020204" pitchFamily="66" charset="0"/>
              </a:rPr>
              <a:t>th</a:t>
            </a:r>
            <a:r>
              <a:rPr lang="en-US" altLang="en-US" sz="14200" b="1">
                <a:solidFill>
                  <a:srgbClr val="FF99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j0232136">
            <a:extLst>
              <a:ext uri="{FF2B5EF4-FFF2-40B4-BE49-F238E27FC236}">
                <a16:creationId xmlns:a16="http://schemas.microsoft.com/office/drawing/2014/main" id="{D927FF88-A193-40E0-A67C-D4EF49147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117951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 descr="j0232136">
            <a:extLst>
              <a:ext uri="{FF2B5EF4-FFF2-40B4-BE49-F238E27FC236}">
                <a16:creationId xmlns:a16="http://schemas.microsoft.com/office/drawing/2014/main" id="{B3ECE457-BB28-469C-BA6A-F22A65135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117951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j0232136">
            <a:extLst>
              <a:ext uri="{FF2B5EF4-FFF2-40B4-BE49-F238E27FC236}">
                <a16:creationId xmlns:a16="http://schemas.microsoft.com/office/drawing/2014/main" id="{18133F68-BE44-426B-A051-0D0C139E3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95400"/>
            <a:ext cx="117951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j0232136">
            <a:extLst>
              <a:ext uri="{FF2B5EF4-FFF2-40B4-BE49-F238E27FC236}">
                <a16:creationId xmlns:a16="http://schemas.microsoft.com/office/drawing/2014/main" id="{2EE5A50B-1AAF-4D3F-843C-9DC42134D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"/>
            <a:ext cx="117951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j0232136">
            <a:extLst>
              <a:ext uri="{FF2B5EF4-FFF2-40B4-BE49-F238E27FC236}">
                <a16:creationId xmlns:a16="http://schemas.microsoft.com/office/drawing/2014/main" id="{08561072-72A6-4F06-B6F4-82AD93419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117951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j0232136">
            <a:extLst>
              <a:ext uri="{FF2B5EF4-FFF2-40B4-BE49-F238E27FC236}">
                <a16:creationId xmlns:a16="http://schemas.microsoft.com/office/drawing/2014/main" id="{7BA9CF00-B452-489C-B765-17605EA1A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7200"/>
            <a:ext cx="117951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1" descr="j0264122">
            <a:extLst>
              <a:ext uri="{FF2B5EF4-FFF2-40B4-BE49-F238E27FC236}">
                <a16:creationId xmlns:a16="http://schemas.microsoft.com/office/drawing/2014/main" id="{2F8C895E-9E8E-46B1-83FF-60A406DDC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0033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8" name="Text Box 12">
            <a:extLst>
              <a:ext uri="{FF2B5EF4-FFF2-40B4-BE49-F238E27FC236}">
                <a16:creationId xmlns:a16="http://schemas.microsoft.com/office/drawing/2014/main" id="{6398A9BD-4881-4321-9857-29B2F09A2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960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Comic Sans MS" panose="030F0702030302020204" pitchFamily="66" charset="0"/>
              </a:rPr>
              <a:t>The </a:t>
            </a:r>
            <a:r>
              <a:rPr lang="en-US" altLang="en-US" sz="3600" u="sng">
                <a:latin typeface="Comic Sans MS" panose="030F0702030302020204" pitchFamily="66" charset="0"/>
              </a:rPr>
              <a:t>seventh</a:t>
            </a:r>
            <a:r>
              <a:rPr lang="en-US" altLang="en-US" sz="3600">
                <a:latin typeface="Comic Sans MS" panose="030F0702030302020204" pitchFamily="66" charset="0"/>
              </a:rPr>
              <a:t> bear is running from bees. 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245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/>
      <p:bldP spid="24588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723C9EB5-5F0A-4240-B2A1-90A027286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173163"/>
            <a:ext cx="6858000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200" b="1">
                <a:solidFill>
                  <a:srgbClr val="FF9900"/>
                </a:solidFill>
                <a:latin typeface="Comic Sans MS" panose="030F0702030302020204" pitchFamily="66" charset="0"/>
              </a:rPr>
              <a:t>eighth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85C4A67C-28EC-474D-9D6C-2E51C5BB2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3657600"/>
            <a:ext cx="2928937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900" b="1">
                <a:solidFill>
                  <a:srgbClr val="FF9900"/>
                </a:solidFill>
                <a:latin typeface="Comic Sans MS" panose="030F0702030302020204" pitchFamily="66" charset="0"/>
              </a:rPr>
              <a:t>8th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N00893_">
            <a:extLst>
              <a:ext uri="{FF2B5EF4-FFF2-40B4-BE49-F238E27FC236}">
                <a16:creationId xmlns:a16="http://schemas.microsoft.com/office/drawing/2014/main" id="{52C0BAE9-3E5B-4323-8794-634139FF6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904875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4" descr="AN00893_">
            <a:extLst>
              <a:ext uri="{FF2B5EF4-FFF2-40B4-BE49-F238E27FC236}">
                <a16:creationId xmlns:a16="http://schemas.microsoft.com/office/drawing/2014/main" id="{5AF60DC5-FDDD-4E50-8DD6-AB742E32F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904875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5" descr="AN00893_">
            <a:extLst>
              <a:ext uri="{FF2B5EF4-FFF2-40B4-BE49-F238E27FC236}">
                <a16:creationId xmlns:a16="http://schemas.microsoft.com/office/drawing/2014/main" id="{ED489575-5800-428C-A1CB-33B2B1AFC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"/>
            <a:ext cx="904875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6" descr="AN00893_">
            <a:extLst>
              <a:ext uri="{FF2B5EF4-FFF2-40B4-BE49-F238E27FC236}">
                <a16:creationId xmlns:a16="http://schemas.microsoft.com/office/drawing/2014/main" id="{34D720D6-FAC3-479F-A987-4EFC8DCDB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19200"/>
            <a:ext cx="904875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7" descr="AN00893_">
            <a:extLst>
              <a:ext uri="{FF2B5EF4-FFF2-40B4-BE49-F238E27FC236}">
                <a16:creationId xmlns:a16="http://schemas.microsoft.com/office/drawing/2014/main" id="{69F0CA40-487A-4ACC-B04B-F9313184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3" y="533400"/>
            <a:ext cx="904875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8" descr="AN00893_">
            <a:extLst>
              <a:ext uri="{FF2B5EF4-FFF2-40B4-BE49-F238E27FC236}">
                <a16:creationId xmlns:a16="http://schemas.microsoft.com/office/drawing/2014/main" id="{8030F8EB-FB71-4E27-9259-91E5D3BF5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95400"/>
            <a:ext cx="904875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9" descr="AN00893_">
            <a:extLst>
              <a:ext uri="{FF2B5EF4-FFF2-40B4-BE49-F238E27FC236}">
                <a16:creationId xmlns:a16="http://schemas.microsoft.com/office/drawing/2014/main" id="{EE90677A-5A9A-4C13-9A11-511D5EAF3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"/>
            <a:ext cx="904875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11" descr="AN00925_">
            <a:extLst>
              <a:ext uri="{FF2B5EF4-FFF2-40B4-BE49-F238E27FC236}">
                <a16:creationId xmlns:a16="http://schemas.microsoft.com/office/drawing/2014/main" id="{A7B35B81-DC05-425C-8412-29DA6EE8B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43000"/>
            <a:ext cx="10223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4" name="Text Box 12">
            <a:extLst>
              <a:ext uri="{FF2B5EF4-FFF2-40B4-BE49-F238E27FC236}">
                <a16:creationId xmlns:a16="http://schemas.microsoft.com/office/drawing/2014/main" id="{DEE37992-B4C9-4056-B8FF-F75ED0B5E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267200"/>
            <a:ext cx="883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Comic Sans MS" panose="030F0702030302020204" pitchFamily="66" charset="0"/>
              </a:rPr>
              <a:t>The </a:t>
            </a:r>
            <a:r>
              <a:rPr lang="en-US" altLang="en-US" sz="3600" u="sng">
                <a:latin typeface="Comic Sans MS" panose="030F0702030302020204" pitchFamily="66" charset="0"/>
              </a:rPr>
              <a:t>eighth</a:t>
            </a:r>
            <a:r>
              <a:rPr lang="en-US" altLang="en-US" sz="3600">
                <a:latin typeface="Comic Sans MS" panose="030F0702030302020204" pitchFamily="66" charset="0"/>
              </a:rPr>
              <a:t> dog has on sunglasses.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235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/>
      <p:bldP spid="23564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0694FFF9-3910-4B76-B091-CDBDA5875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914400"/>
            <a:ext cx="7924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900" b="1">
                <a:solidFill>
                  <a:srgbClr val="FF9900"/>
                </a:solidFill>
                <a:latin typeface="Comic Sans MS" panose="030F0702030302020204" pitchFamily="66" charset="0"/>
              </a:rPr>
              <a:t>ninth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D3F9C825-AD3F-4447-A328-4F0A4C5E3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3429000"/>
            <a:ext cx="2928937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900" b="1">
                <a:solidFill>
                  <a:srgbClr val="FF9900"/>
                </a:solidFill>
                <a:latin typeface="Comic Sans MS" panose="030F0702030302020204" pitchFamily="66" charset="0"/>
              </a:rPr>
              <a:t>9th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AN00297_">
            <a:extLst>
              <a:ext uri="{FF2B5EF4-FFF2-40B4-BE49-F238E27FC236}">
                <a16:creationId xmlns:a16="http://schemas.microsoft.com/office/drawing/2014/main" id="{A0CCC436-625C-437F-8716-C8E6ABD9B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90963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 descr="AN00297_">
            <a:extLst>
              <a:ext uri="{FF2B5EF4-FFF2-40B4-BE49-F238E27FC236}">
                <a16:creationId xmlns:a16="http://schemas.microsoft.com/office/drawing/2014/main" id="{67DFE3C2-C23C-4FBA-8B97-F0209159C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90963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AN00297_">
            <a:extLst>
              <a:ext uri="{FF2B5EF4-FFF2-40B4-BE49-F238E27FC236}">
                <a16:creationId xmlns:a16="http://schemas.microsoft.com/office/drawing/2014/main" id="{C67581C4-3952-4C9E-8A6C-BEA669CF4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90963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AN00297_">
            <a:extLst>
              <a:ext uri="{FF2B5EF4-FFF2-40B4-BE49-F238E27FC236}">
                <a16:creationId xmlns:a16="http://schemas.microsoft.com/office/drawing/2014/main" id="{6F52A771-ADEC-452F-BC2D-F7BEE1F87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90963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 descr="AN00297_">
            <a:extLst>
              <a:ext uri="{FF2B5EF4-FFF2-40B4-BE49-F238E27FC236}">
                <a16:creationId xmlns:a16="http://schemas.microsoft.com/office/drawing/2014/main" id="{AB642F14-45AC-41FF-9C3F-F9A071E66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388" y="381000"/>
            <a:ext cx="909637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 descr="AN00297_">
            <a:extLst>
              <a:ext uri="{FF2B5EF4-FFF2-40B4-BE49-F238E27FC236}">
                <a16:creationId xmlns:a16="http://schemas.microsoft.com/office/drawing/2014/main" id="{5A12BCF4-E6BB-447C-A844-09A341A9B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90963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8" descr="AN00297_">
            <a:extLst>
              <a:ext uri="{FF2B5EF4-FFF2-40B4-BE49-F238E27FC236}">
                <a16:creationId xmlns:a16="http://schemas.microsoft.com/office/drawing/2014/main" id="{06F06588-108B-45E7-AB0D-B41E9B3D1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1000"/>
            <a:ext cx="90963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9" descr="AN00297_">
            <a:extLst>
              <a:ext uri="{FF2B5EF4-FFF2-40B4-BE49-F238E27FC236}">
                <a16:creationId xmlns:a16="http://schemas.microsoft.com/office/drawing/2014/main" id="{BA29E1AF-69A1-428E-8D30-4E09E28043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76400"/>
            <a:ext cx="90963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11" descr="AN00891_">
            <a:extLst>
              <a:ext uri="{FF2B5EF4-FFF2-40B4-BE49-F238E27FC236}">
                <a16:creationId xmlns:a16="http://schemas.microsoft.com/office/drawing/2014/main" id="{B7020838-7E41-4EDB-B270-F4C60A573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3400"/>
            <a:ext cx="132556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0" name="Text Box 12">
            <a:extLst>
              <a:ext uri="{FF2B5EF4-FFF2-40B4-BE49-F238E27FC236}">
                <a16:creationId xmlns:a16="http://schemas.microsoft.com/office/drawing/2014/main" id="{11FA0498-3B32-4F94-8F8C-804776FBD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0"/>
            <a:ext cx="716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Comic Sans MS" panose="030F0702030302020204" pitchFamily="66" charset="0"/>
              </a:rPr>
              <a:t>The </a:t>
            </a:r>
            <a:r>
              <a:rPr lang="en-US" altLang="en-US" sz="3600" u="sng">
                <a:latin typeface="Comic Sans MS" panose="030F0702030302020204" pitchFamily="66" charset="0"/>
              </a:rPr>
              <a:t>ninth</a:t>
            </a:r>
            <a:r>
              <a:rPr lang="en-US" altLang="en-US" sz="3600">
                <a:latin typeface="Comic Sans MS" panose="030F0702030302020204" pitchFamily="66" charset="0"/>
              </a:rPr>
              <a:t> cat is black.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225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/>
      <p:bldP spid="22540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4355F29E-DC6B-417D-B8C4-DD5B01CF5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958850"/>
            <a:ext cx="7010400" cy="27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7200" b="1">
                <a:solidFill>
                  <a:srgbClr val="FF9900"/>
                </a:solidFill>
                <a:latin typeface="Comic Sans MS" panose="030F0702030302020204" pitchFamily="66" charset="0"/>
              </a:rPr>
              <a:t>tenth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DE980865-42D2-476D-87E6-E43473369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733800"/>
            <a:ext cx="32718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600" b="1">
                <a:solidFill>
                  <a:srgbClr val="FF9900"/>
                </a:solidFill>
                <a:latin typeface="Comic Sans MS" panose="030F0702030302020204" pitchFamily="66" charset="0"/>
              </a:rPr>
              <a:t>10th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BD05607_">
            <a:extLst>
              <a:ext uri="{FF2B5EF4-FFF2-40B4-BE49-F238E27FC236}">
                <a16:creationId xmlns:a16="http://schemas.microsoft.com/office/drawing/2014/main" id="{E0E3FF2E-BBDE-4226-AAB4-05CB2BE9B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11430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 descr="BD05607_">
            <a:extLst>
              <a:ext uri="{FF2B5EF4-FFF2-40B4-BE49-F238E27FC236}">
                <a16:creationId xmlns:a16="http://schemas.microsoft.com/office/drawing/2014/main" id="{FD667231-2A35-41B6-9A32-A1E5400D2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71600"/>
            <a:ext cx="11430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BD05607_">
            <a:extLst>
              <a:ext uri="{FF2B5EF4-FFF2-40B4-BE49-F238E27FC236}">
                <a16:creationId xmlns:a16="http://schemas.microsoft.com/office/drawing/2014/main" id="{F5C3C931-9ED6-4D78-B342-1A627220F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11430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 descr="BD05607_">
            <a:extLst>
              <a:ext uri="{FF2B5EF4-FFF2-40B4-BE49-F238E27FC236}">
                <a16:creationId xmlns:a16="http://schemas.microsoft.com/office/drawing/2014/main" id="{774D0D7A-F443-434E-B0D4-AFBE013423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11430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 descr="BD05607_">
            <a:extLst>
              <a:ext uri="{FF2B5EF4-FFF2-40B4-BE49-F238E27FC236}">
                <a16:creationId xmlns:a16="http://schemas.microsoft.com/office/drawing/2014/main" id="{C9F75F0C-2EB3-4AF4-9B7E-C307BB31C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3600"/>
            <a:ext cx="11430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7" descr="BD05607_">
            <a:extLst>
              <a:ext uri="{FF2B5EF4-FFF2-40B4-BE49-F238E27FC236}">
                <a16:creationId xmlns:a16="http://schemas.microsoft.com/office/drawing/2014/main" id="{12FBBAD5-DBB7-4B58-BB9D-4F54FD12F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57200"/>
            <a:ext cx="11430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8" descr="BD05607_">
            <a:extLst>
              <a:ext uri="{FF2B5EF4-FFF2-40B4-BE49-F238E27FC236}">
                <a16:creationId xmlns:a16="http://schemas.microsoft.com/office/drawing/2014/main" id="{6CE1DEA5-F2C2-4AE4-9C9A-5B9287AD2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295400"/>
            <a:ext cx="11430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9" descr="BD05607_">
            <a:extLst>
              <a:ext uri="{FF2B5EF4-FFF2-40B4-BE49-F238E27FC236}">
                <a16:creationId xmlns:a16="http://schemas.microsoft.com/office/drawing/2014/main" id="{DA2837F9-0237-43B5-8430-FC6D24BD4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7200"/>
            <a:ext cx="11430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0" descr="BD05607_">
            <a:extLst>
              <a:ext uri="{FF2B5EF4-FFF2-40B4-BE49-F238E27FC236}">
                <a16:creationId xmlns:a16="http://schemas.microsoft.com/office/drawing/2014/main" id="{E6DFCEAD-0940-4878-A047-5B7C29DF3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0613"/>
            <a:ext cx="1143000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11" descr="BD05613_">
            <a:extLst>
              <a:ext uri="{FF2B5EF4-FFF2-40B4-BE49-F238E27FC236}">
                <a16:creationId xmlns:a16="http://schemas.microsoft.com/office/drawing/2014/main" id="{8C9AB28C-44A9-487F-AC15-8504B6AC4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11557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6" name="Text Box 12">
            <a:extLst>
              <a:ext uri="{FF2B5EF4-FFF2-40B4-BE49-F238E27FC236}">
                <a16:creationId xmlns:a16="http://schemas.microsoft.com/office/drawing/2014/main" id="{A2CD1040-9C30-48D9-A81C-E89EC32BE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48200"/>
            <a:ext cx="891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Comic Sans MS" panose="030F0702030302020204" pitchFamily="66" charset="0"/>
              </a:rPr>
              <a:t>The </a:t>
            </a:r>
            <a:r>
              <a:rPr lang="en-US" altLang="en-US" sz="3600" u="sng">
                <a:latin typeface="Comic Sans MS" panose="030F0702030302020204" pitchFamily="66" charset="0"/>
              </a:rPr>
              <a:t>tenth</a:t>
            </a:r>
            <a:r>
              <a:rPr lang="en-US" altLang="en-US" sz="3600">
                <a:latin typeface="Comic Sans MS" panose="030F0702030302020204" pitchFamily="66" charset="0"/>
              </a:rPr>
              <a:t> bee is carrying honey.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266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6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>
            <a:extLst>
              <a:ext uri="{FF2B5EF4-FFF2-40B4-BE49-F238E27FC236}">
                <a16:creationId xmlns:a16="http://schemas.microsoft.com/office/drawing/2014/main" id="{41AC1E71-F195-404F-ACCF-E2237F7EE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543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0" b="1">
                <a:solidFill>
                  <a:srgbClr val="FF9900"/>
                </a:solidFill>
                <a:latin typeface="Comic Sans MS" panose="030F0702030302020204" pitchFamily="66" charset="0"/>
              </a:rPr>
              <a:t>Play a game</a:t>
            </a:r>
          </a:p>
        </p:txBody>
      </p:sp>
      <p:sp>
        <p:nvSpPr>
          <p:cNvPr id="27651" name="TextBox 2">
            <a:extLst>
              <a:ext uri="{FF2B5EF4-FFF2-40B4-BE49-F238E27FC236}">
                <a16:creationId xmlns:a16="http://schemas.microsoft.com/office/drawing/2014/main" id="{CAEB3181-BA7E-4A2A-9677-ED3760333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14600"/>
            <a:ext cx="678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hlinkClick r:id="rId2"/>
              </a:rPr>
              <a:t>The Cats In Line Activity Page</a:t>
            </a:r>
            <a:endParaRPr lang="en-US" altLang="en-US"/>
          </a:p>
        </p:txBody>
      </p:sp>
    </p:spTree>
  </p:cSld>
  <p:clrMapOvr>
    <a:masterClrMapping/>
  </p:clrMapOvr>
  <p:transition advClick="0" advTm="9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188BA9FB-B211-4F45-8BC2-5D7DEB820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066800"/>
            <a:ext cx="7848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F9900"/>
                </a:solidFill>
                <a:latin typeface="Comic Sans MS" panose="030F0702030302020204" pitchFamily="66" charset="0"/>
              </a:rPr>
              <a:t>1,2,3,4,5,6,7,8</a:t>
            </a:r>
            <a:r>
              <a:rPr lang="en-US" altLang="en-US" sz="6000">
                <a:solidFill>
                  <a:srgbClr val="FF9900"/>
                </a:solidFill>
                <a:latin typeface="Elephant" panose="02020904090505020303" pitchFamily="18" charset="0"/>
              </a:rPr>
              <a:t> 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F84AC8E7-37A8-4F76-89FE-E95E769C7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0"/>
            <a:ext cx="807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These numbers are in </a:t>
            </a:r>
            <a:r>
              <a:rPr lang="en-US" altLang="en-US" sz="3200" b="1">
                <a:latin typeface="Comic Sans MS" panose="030F0702030302020204" pitchFamily="66" charset="0"/>
              </a:rPr>
              <a:t>order</a:t>
            </a:r>
            <a:r>
              <a:rPr lang="en-US" altLang="en-US" sz="2800" b="1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99956726-0B04-4AF1-919D-70289261D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429000"/>
            <a:ext cx="6400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F9900"/>
                </a:solidFill>
                <a:latin typeface="Comic Sans MS" panose="030F0702030302020204" pitchFamily="66" charset="0"/>
              </a:rPr>
              <a:t>1,2,4,6,5,8,7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7791D41F-FC25-414A-B62D-9D6B7A55D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00600"/>
            <a:ext cx="723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These numbers are </a:t>
            </a:r>
            <a:r>
              <a:rPr lang="en-US" altLang="en-US" sz="2800" u="sng">
                <a:latin typeface="Comic Sans MS" panose="030F0702030302020204" pitchFamily="66" charset="0"/>
              </a:rPr>
              <a:t>not</a:t>
            </a:r>
            <a:r>
              <a:rPr lang="en-US" altLang="en-US" sz="2800">
                <a:latin typeface="Comic Sans MS" panose="030F0702030302020204" pitchFamily="66" charset="0"/>
              </a:rPr>
              <a:t> in</a:t>
            </a:r>
            <a:r>
              <a:rPr lang="en-US" altLang="en-US" sz="2400">
                <a:latin typeface="Comic Sans MS" panose="030F0702030302020204" pitchFamily="66" charset="0"/>
              </a:rPr>
              <a:t> </a:t>
            </a:r>
            <a:r>
              <a:rPr lang="en-US" altLang="en-US" sz="4000">
                <a:latin typeface="Comic Sans MS" panose="030F0702030302020204" pitchFamily="66" charset="0"/>
              </a:rPr>
              <a:t>order</a:t>
            </a:r>
            <a:r>
              <a:rPr lang="en-US" altLang="en-US" sz="2400"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autoRev="1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autoRev="1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4099" grpId="1"/>
      <p:bldP spid="4100" grpId="0"/>
      <p:bldP spid="4101" grpId="0"/>
      <p:bldP spid="410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5CB3D56B-4A97-45D9-AF41-26B35F54E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9144000" cy="27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7200" b="1">
                <a:solidFill>
                  <a:srgbClr val="FF9900"/>
                </a:solidFill>
                <a:latin typeface="Comic Sans MS" panose="030F0702030302020204" pitchFamily="66" charset="0"/>
              </a:rPr>
              <a:t>Ordinal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N00895_">
            <a:extLst>
              <a:ext uri="{FF2B5EF4-FFF2-40B4-BE49-F238E27FC236}">
                <a16:creationId xmlns:a16="http://schemas.microsoft.com/office/drawing/2014/main" id="{B5F2F83A-20EF-48DC-8D0D-72CF63D0C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93186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4" descr="j0127412">
            <a:extLst>
              <a:ext uri="{FF2B5EF4-FFF2-40B4-BE49-F238E27FC236}">
                <a16:creationId xmlns:a16="http://schemas.microsoft.com/office/drawing/2014/main" id="{2C90DEE1-718F-49C7-9C7A-D924832C8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66800"/>
            <a:ext cx="5969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 descr="j0078902">
            <a:extLst>
              <a:ext uri="{FF2B5EF4-FFF2-40B4-BE49-F238E27FC236}">
                <a16:creationId xmlns:a16="http://schemas.microsoft.com/office/drawing/2014/main" id="{D1992A11-002C-4584-A997-96E605D1E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066800"/>
            <a:ext cx="103187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NA00650_">
            <a:extLst>
              <a:ext uri="{FF2B5EF4-FFF2-40B4-BE49-F238E27FC236}">
                <a16:creationId xmlns:a16="http://schemas.microsoft.com/office/drawing/2014/main" id="{CED4A81B-0966-4B0D-9956-390004F35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19200"/>
            <a:ext cx="914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7">
            <a:extLst>
              <a:ext uri="{FF2B5EF4-FFF2-40B4-BE49-F238E27FC236}">
                <a16:creationId xmlns:a16="http://schemas.microsoft.com/office/drawing/2014/main" id="{017F148E-CCA5-40ED-AACA-4A20B5A8F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0"/>
            <a:ext cx="640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The bee is not one in line</a:t>
            </a:r>
            <a:r>
              <a:rPr lang="en-US" altLang="en-US" sz="280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3A44AF4A-1F1B-4B8D-9645-E93AF3471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849563"/>
            <a:ext cx="5791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The bee is first in line.</a:t>
            </a:r>
            <a:r>
              <a:rPr lang="en-US" altLang="en-US" sz="3200"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473AC92B-54B8-4159-B266-73A0F14C7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267200"/>
            <a:ext cx="7467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latin typeface="Comic Sans MS" panose="030F0702030302020204" pitchFamily="66" charset="0"/>
              </a:rPr>
              <a:t>We use Ordinal numbers such as first, second, and third to show position.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autoRev="1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autoRev="1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autoRev="1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autoRev="1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1" grpId="1"/>
      <p:bldP spid="6152" grpId="0"/>
      <p:bldP spid="6152" grpId="1"/>
      <p:bldP spid="6153" grpId="0"/>
      <p:bldP spid="615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290AA2E2-390F-469D-9149-4A93FB867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173163"/>
            <a:ext cx="7391400" cy="803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4200" baseline="30000">
              <a:solidFill>
                <a:srgbClr val="FF9900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14200">
              <a:solidFill>
                <a:srgbClr val="FF9900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14200">
              <a:solidFill>
                <a:srgbClr val="FF9900"/>
              </a:solidFill>
              <a:latin typeface="Arial Black" panose="020B0A04020102020204" pitchFamily="34" charset="0"/>
            </a:endParaRP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F26B1658-D976-423B-A965-887E50C74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838200"/>
            <a:ext cx="66294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900" b="1">
                <a:solidFill>
                  <a:srgbClr val="FF9900"/>
                </a:solidFill>
                <a:latin typeface="Comic Sans MS" panose="030F0702030302020204" pitchFamily="66" charset="0"/>
              </a:rPr>
              <a:t>first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9B9F9B6F-BB0A-49A5-B4F7-67CC2EE17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57600"/>
            <a:ext cx="4114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900" b="1">
                <a:solidFill>
                  <a:srgbClr val="FF9900"/>
                </a:solidFill>
                <a:latin typeface="Comic Sans MS" panose="030F0702030302020204" pitchFamily="66" charset="0"/>
              </a:rPr>
              <a:t>1</a:t>
            </a:r>
            <a:r>
              <a:rPr lang="en-US" altLang="en-US" sz="18900" b="1" baseline="30000">
                <a:solidFill>
                  <a:srgbClr val="FF9900"/>
                </a:solidFill>
                <a:latin typeface="Comic Sans MS" panose="030F0702030302020204" pitchFamily="66" charset="0"/>
              </a:rPr>
              <a:t>st</a:t>
            </a:r>
            <a:r>
              <a:rPr lang="en-US" altLang="en-US" sz="18900" b="1">
                <a:solidFill>
                  <a:srgbClr val="FF99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0078902">
            <a:extLst>
              <a:ext uri="{FF2B5EF4-FFF2-40B4-BE49-F238E27FC236}">
                <a16:creationId xmlns:a16="http://schemas.microsoft.com/office/drawing/2014/main" id="{14E6DF0C-0A0F-468E-98D5-03B7201EE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19200"/>
            <a:ext cx="14890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j0078902">
            <a:extLst>
              <a:ext uri="{FF2B5EF4-FFF2-40B4-BE49-F238E27FC236}">
                <a16:creationId xmlns:a16="http://schemas.microsoft.com/office/drawing/2014/main" id="{0347716F-B13A-4E9C-A972-478C44054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49847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j0078902">
            <a:extLst>
              <a:ext uri="{FF2B5EF4-FFF2-40B4-BE49-F238E27FC236}">
                <a16:creationId xmlns:a16="http://schemas.microsoft.com/office/drawing/2014/main" id="{295F894B-B834-49BC-9141-8A7220C35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76400"/>
            <a:ext cx="49847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j0078902">
            <a:extLst>
              <a:ext uri="{FF2B5EF4-FFF2-40B4-BE49-F238E27FC236}">
                <a16:creationId xmlns:a16="http://schemas.microsoft.com/office/drawing/2014/main" id="{737169BC-ABEE-48FD-BB12-0B67A59FA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76400"/>
            <a:ext cx="49847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j0078902">
            <a:extLst>
              <a:ext uri="{FF2B5EF4-FFF2-40B4-BE49-F238E27FC236}">
                <a16:creationId xmlns:a16="http://schemas.microsoft.com/office/drawing/2014/main" id="{747B94EE-B09D-4605-AF88-3BD7548E6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76400"/>
            <a:ext cx="49847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j0078902">
            <a:extLst>
              <a:ext uri="{FF2B5EF4-FFF2-40B4-BE49-F238E27FC236}">
                <a16:creationId xmlns:a16="http://schemas.microsoft.com/office/drawing/2014/main" id="{2D445F95-86ED-4E6B-9D40-9F44CF95E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49847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 descr="j0078902">
            <a:extLst>
              <a:ext uri="{FF2B5EF4-FFF2-40B4-BE49-F238E27FC236}">
                <a16:creationId xmlns:a16="http://schemas.microsoft.com/office/drawing/2014/main" id="{8EB25304-4D07-440E-AF51-CA94A292A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76400"/>
            <a:ext cx="49847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Text Box 9">
            <a:extLst>
              <a:ext uri="{FF2B5EF4-FFF2-40B4-BE49-F238E27FC236}">
                <a16:creationId xmlns:a16="http://schemas.microsoft.com/office/drawing/2014/main" id="{2FB75119-C73C-4686-8F70-86EE97BC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43434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>
                <a:latin typeface="Comic Sans MS" panose="030F0702030302020204" pitchFamily="66" charset="0"/>
              </a:rPr>
              <a:t>The mother is </a:t>
            </a:r>
            <a:r>
              <a:rPr lang="en-US" altLang="en-US" sz="3600" b="1" u="sng">
                <a:latin typeface="Comic Sans MS" panose="030F0702030302020204" pitchFamily="66" charset="0"/>
              </a:rPr>
              <a:t>first</a:t>
            </a:r>
            <a:r>
              <a:rPr lang="en-US" altLang="en-US" sz="3600">
                <a:latin typeface="Comic Sans MS" panose="030F0702030302020204" pitchFamily="66" charset="0"/>
              </a:rPr>
              <a:t> in line.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81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E93720B5-4CDA-4978-B5B5-FC210F67D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173163"/>
            <a:ext cx="7772400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200" b="1">
                <a:solidFill>
                  <a:srgbClr val="FF9900"/>
                </a:solidFill>
                <a:latin typeface="Comic Sans MS" panose="030F0702030302020204" pitchFamily="66" charset="0"/>
              </a:rPr>
              <a:t>second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D624A0E0-0FB4-49C1-95DD-9A9E22FED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81400"/>
            <a:ext cx="29718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1700" b="1">
                <a:solidFill>
                  <a:srgbClr val="FF99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11700" b="1" baseline="30000">
                <a:solidFill>
                  <a:srgbClr val="FF9900"/>
                </a:solidFill>
                <a:latin typeface="Comic Sans MS" panose="030F0702030302020204" pitchFamily="66" charset="0"/>
              </a:rPr>
              <a:t>nd</a:t>
            </a:r>
            <a:r>
              <a:rPr lang="en-US" altLang="en-US" sz="10600">
                <a:solidFill>
                  <a:srgbClr val="FF9900"/>
                </a:solidFill>
                <a:latin typeface="Arial Black" panose="020B0A04020102020204" pitchFamily="34" charset="0"/>
              </a:rPr>
              <a:t> 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WB01294_">
            <a:extLst>
              <a:ext uri="{FF2B5EF4-FFF2-40B4-BE49-F238E27FC236}">
                <a16:creationId xmlns:a16="http://schemas.microsoft.com/office/drawing/2014/main" id="{98A788A1-833F-4D0A-87E2-8BC2B09DE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 descr="WB01294_">
            <a:extLst>
              <a:ext uri="{FF2B5EF4-FFF2-40B4-BE49-F238E27FC236}">
                <a16:creationId xmlns:a16="http://schemas.microsoft.com/office/drawing/2014/main" id="{41D8A03F-75E0-49A8-9807-6F59F26CE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33400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5" descr="WB01294_">
            <a:extLst>
              <a:ext uri="{FF2B5EF4-FFF2-40B4-BE49-F238E27FC236}">
                <a16:creationId xmlns:a16="http://schemas.microsoft.com/office/drawing/2014/main" id="{2F1D1149-BF6D-4DF8-A48F-F9D283F21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33400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 descr="WB01294_">
            <a:extLst>
              <a:ext uri="{FF2B5EF4-FFF2-40B4-BE49-F238E27FC236}">
                <a16:creationId xmlns:a16="http://schemas.microsoft.com/office/drawing/2014/main" id="{2DB1FC4A-51A7-4E46-9F65-CF15F02D9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43000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7" descr="WB01294_">
            <a:extLst>
              <a:ext uri="{FF2B5EF4-FFF2-40B4-BE49-F238E27FC236}">
                <a16:creationId xmlns:a16="http://schemas.microsoft.com/office/drawing/2014/main" id="{71D64E4E-CC49-4271-82A1-E5CCCE988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143000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Text Box 8">
            <a:extLst>
              <a:ext uri="{FF2B5EF4-FFF2-40B4-BE49-F238E27FC236}">
                <a16:creationId xmlns:a16="http://schemas.microsoft.com/office/drawing/2014/main" id="{60E00FF8-4F75-4DDA-A71D-CC4CF10DC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862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anose="030F0702030302020204" pitchFamily="66" charset="0"/>
              </a:rPr>
              <a:t>The pink butterfly is </a:t>
            </a:r>
            <a:r>
              <a:rPr lang="en-US" altLang="en-US" sz="3200" b="1" u="sng">
                <a:latin typeface="Comic Sans MS" panose="030F0702030302020204" pitchFamily="66" charset="0"/>
              </a:rPr>
              <a:t>second</a:t>
            </a:r>
            <a:r>
              <a:rPr lang="en-US" altLang="en-US" sz="3200">
                <a:latin typeface="Comic Sans MS" panose="030F0702030302020204" pitchFamily="66" charset="0"/>
              </a:rPr>
              <a:t> in line. </a:t>
            </a:r>
          </a:p>
        </p:txBody>
      </p:sp>
      <p:pic>
        <p:nvPicPr>
          <p:cNvPr id="17417" name="Picture 9" descr="AN01158_">
            <a:extLst>
              <a:ext uri="{FF2B5EF4-FFF2-40B4-BE49-F238E27FC236}">
                <a16:creationId xmlns:a16="http://schemas.microsoft.com/office/drawing/2014/main" id="{7351E17E-2534-4B9D-AB55-198A8033C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2000"/>
            <a:ext cx="9112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174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6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176</Words>
  <Application>Microsoft Office PowerPoint</Application>
  <PresentationFormat>On-screen Show (4:3)</PresentationFormat>
  <Paragraphs>55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Comic Sans MS</vt:lpstr>
      <vt:lpstr>Elephant</vt:lpstr>
      <vt:lpstr>Arial Black</vt:lpstr>
      <vt:lpstr>Default Design</vt:lpstr>
      <vt:lpstr>Ordinal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Which Animal is _____ ?</vt:lpstr>
      <vt:lpstr>Practice Which is ______</vt:lpstr>
      <vt:lpstr>Practice Online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Gaston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Ordinal Numbers</dc:title>
  <dc:subject>Math</dc:subject>
  <dc:creator>LaVonda Evans</dc:creator>
  <cp:keywords>EHA Homeschool</cp:keywords>
  <cp:lastModifiedBy>Lavonda Evans</cp:lastModifiedBy>
  <cp:revision>18</cp:revision>
  <dcterms:created xsi:type="dcterms:W3CDTF">2004-01-16T17:18:43Z</dcterms:created>
  <dcterms:modified xsi:type="dcterms:W3CDTF">2017-06-24T00:07:31Z</dcterms:modified>
</cp:coreProperties>
</file>