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1" r:id="rId2"/>
    <p:sldId id="257" r:id="rId3"/>
    <p:sldId id="260" r:id="rId4"/>
    <p:sldId id="262" r:id="rId5"/>
    <p:sldId id="264" r:id="rId6"/>
    <p:sldId id="268" r:id="rId7"/>
    <p:sldId id="266" r:id="rId8"/>
    <p:sldId id="283" r:id="rId9"/>
    <p:sldId id="285" r:id="rId10"/>
    <p:sldId id="286" r:id="rId11"/>
    <p:sldId id="28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8" r:id="rId25"/>
    <p:sldId id="289" r:id="rId26"/>
    <p:sldId id="292" r:id="rId27"/>
    <p:sldId id="293" r:id="rId28"/>
    <p:sldId id="294" r:id="rId29"/>
    <p:sldId id="290" r:id="rId30"/>
    <p:sldId id="291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E1BA5AA-F417-4D6D-9347-1F445D0C74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1E4BD95-BC72-488F-A4DB-DD63F8A77B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4B43F7A-3700-4BB5-A041-B2A69763ADE0}" type="datetimeFigureOut">
              <a:rPr lang="en-US"/>
              <a:pPr>
                <a:defRPr/>
              </a:pPr>
              <a:t>6/23/2017</a:t>
            </a:fld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3679B4A6-DCB8-4199-90D5-45F05CE727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80407D92-FBD1-4A08-8608-CEFB8ED244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F513553-2CA2-4F93-9C97-10578EC270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2F568FE2-90EC-4E62-A8CE-49AC9D261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B33FD7F-ABD3-4DA7-B54A-57209C2A68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8AB767B-B183-4FC5-A996-7F4DA4DDF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5234226-E709-4743-8781-0DC3E2E85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EFA25E6-58CF-4E37-A9A6-7913C2D53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82DA9DD-D961-48B5-AB43-A50D6BDE6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0496BDF-1C28-445D-8988-8A7B667F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6B1D8DD-F446-4A2A-B895-F940C064A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575C6FE-1D94-4825-AA02-AAAEAF515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B7C0957-8695-4449-979C-48CA89922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C8AA7A1-287D-4C11-8BDC-82FF0059E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752390C-2B1D-4A1D-8A19-70BACD528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02592AB-12BA-4960-8E31-79CC49E56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1A1E1E7-F03A-4725-B8A7-EFC80045E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B364552-C85D-4FDF-BE4E-4BAC8F13E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1C7BE6F-00AD-4BD6-BC88-62B93CEC1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3B4BA55-79EB-47DE-A075-91291B376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C8F7B4C-D572-4DF0-9BD3-281CEDEA4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B2BAA71-983F-48ED-A52C-5820404A9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21F9F75-1C4A-413F-A243-A51C010C0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D449A4A-66B9-4A64-A258-5DAC57910B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0D12812-16FA-42AF-8568-8224AB653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0CF7B1E-386E-4B59-BBBF-00E4D4ED5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9B8EEC4-0524-4E17-98A3-D47AD6EAD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4BD93AA-14BE-4C9A-B4FE-D9F05C197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1819D87-EAA2-471B-9799-F947654C2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3277006-216A-4469-B9AD-70C80F58BD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78BF33E-5B47-4E9A-BEEB-FBCEF886A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5028B96-36DB-4BA1-A117-797864FB0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4F22A34-877F-4774-82D9-6753C3D41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8DF9AE4-4A31-4EF7-AEB7-166DA8ED0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E4E655B-99C1-4C77-9490-D0DA2B4C2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A6A150D-D964-4605-8A6E-548D87797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F34E9C9-9505-40DE-88DE-01ECCD2AB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BE0788A-D93A-4C0D-B101-94F82BFBF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BD30B3D-4392-42A4-9B93-FAC6D0B27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C709DA5-AFDB-4824-9A62-47A691EA0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9CB7DAC-600B-459C-AFCE-7E6DF0CE8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B4C38A5-515F-4F41-A4BD-49B592D27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00EC089-873F-4A3B-83A9-5D6FEE4D8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FB555A-0947-4B31-8AB9-8218580CB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31A48D-90DE-4AF0-8D6B-9F460D5A2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87023E-62B0-4B7A-B2BA-398D2BD62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AEC63-D1CB-44BD-B5BA-49A573447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10763"/>
      </p:ext>
    </p:extLst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901BB-7E8B-4C2C-AD76-5CC9653AC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167E9-284F-4497-8410-AE2D3739A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A2CA10-E7AE-4837-96C4-0C796021D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886A9-251E-458B-B6B5-5E551115D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74772"/>
      </p:ext>
    </p:extLst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F1486-904D-4DF6-A29F-9C6A41D5E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0D7AC-74D3-43F5-AABE-D43E95B7C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42BFA1-9651-45A1-89D3-17852B96D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44F0E-DB73-4353-B704-DE7473B80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16082"/>
      </p:ext>
    </p:extLst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C81130-813E-4B7F-886E-45C559410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1EBC09-CE51-4284-9208-69DF21E10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F45158-7F9D-49BC-95D6-1955A6D16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80CF0-C3EB-45DA-9070-11D3A9770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513238"/>
      </p:ext>
    </p:extLst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E6C44C-2D12-4247-B5C7-36EB010E5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AD74F4-2E78-4F20-8DDC-D25EBF6AA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476B0-90E3-4C56-8535-EC8C9A875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BF486-AE22-442A-9682-3FECB73DA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162108"/>
      </p:ext>
    </p:extLst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6A952-2712-456C-BF69-2E4DE786E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B161E-B714-415F-A653-756DC4456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C3F7D-2675-4A4A-8BA8-DC220E6A7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9345E-25E1-4094-ABD3-578A7C565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104600"/>
      </p:ext>
    </p:extLst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237A61-7875-4613-BB5E-C1FE8B3E6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2FFFF3-B3CA-4120-9AA9-CED0C1B7D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A9F6BC-E79D-42CC-B50C-748A354DB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B97DF-9F5A-4774-9390-D87D46FBB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653515"/>
      </p:ext>
    </p:extLst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341ADE-5C34-4DE9-B9F9-BA1BA76C9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0A84ED-C009-4A9B-A98D-A941F47F4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4D0B83-0D1F-43C8-A1F0-0649DBA9A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455E4-AD1F-4DB6-BD62-C41D34B34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907659"/>
      </p:ext>
    </p:extLst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825E17-D843-40E1-B1FF-5026DC3C4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67AE0E-9697-46BA-8EE5-9DC39C503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56CA8D-000E-418B-A505-EB182333F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B4E56-3B8D-4F43-982C-C2187432F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054882"/>
      </p:ext>
    </p:extLst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7F4BE-FC09-4348-BD66-CE0538BAD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7F14C-DA47-4851-8CF6-40D508FE4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59F37-865A-46C1-8A64-73D14D456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B3515-41AB-45DF-BB3F-439D0E093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24099"/>
      </p:ext>
    </p:extLst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5B020-91B5-4FE5-9DB2-5BE90BF57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360E7B-F1EC-41EB-99A0-132AB2D53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307E54-34B6-41D3-BDD8-DE369D555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276FB-6CB5-4DFF-A5EC-EF90691DA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496592"/>
      </p:ext>
    </p:extLst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57F7B4-EFFD-4A2B-A396-B4A0B2F61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9B9059-7E49-4F64-9D41-F51735AD2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ECD6C6-E558-40E0-B373-C59618EB9E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AE2C04-AF06-4F66-928A-5BD428CA78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A6F6EA-2760-43D9-9372-1D40B5FF80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00268A-328D-4F73-9528-4ACFBF56FB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audio" Target="../media/audio2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audio" Target="../media/audio1.wav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9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0.xml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audio" Target="../media/audio1.wav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nbrett.com/piggybacks/ordinal.htm#quiz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79BDE83-CBFD-4EDE-8EFE-703966F2E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9900"/>
                </a:solidFill>
                <a:latin typeface="Comic Sans MS" panose="030F0702030302020204" pitchFamily="66" charset="0"/>
              </a:rPr>
              <a:t>Ordinal</a:t>
            </a:r>
            <a:br>
              <a:rPr lang="en-US" altLang="en-US" sz="9600" b="1" dirty="0">
                <a:solidFill>
                  <a:srgbClr val="FF9900"/>
                </a:solidFill>
                <a:latin typeface="Comic Sans MS" panose="030F0702030302020204" pitchFamily="66" charset="0"/>
              </a:rPr>
            </a:br>
            <a:r>
              <a:rPr lang="en-US" altLang="en-US" sz="9600" b="1" dirty="0">
                <a:solidFill>
                  <a:srgbClr val="FF9900"/>
                </a:solidFill>
                <a:latin typeface="Comic Sans MS" panose="030F0702030302020204" pitchFamily="66" charset="0"/>
              </a:rPr>
              <a:t>Numbers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2047499E-1237-4DC4-9242-74D60EDBA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9322450">
            <a:off x="1433689" y="2398777"/>
            <a:ext cx="6429022" cy="1778000"/>
          </a:xfrm>
        </p:spPr>
        <p:txBody>
          <a:bodyPr anchor="ctr"/>
          <a:lstStyle/>
          <a:p>
            <a:pPr eaLnBrk="1" hangingPunct="1"/>
            <a:r>
              <a:rPr lang="en-US" altLang="en-US" sz="6000" dirty="0"/>
              <a:t>REVIEW 1</a:t>
            </a:r>
            <a:r>
              <a:rPr lang="en-US" altLang="en-US" sz="6000" baseline="30000" dirty="0"/>
              <a:t>st</a:t>
            </a:r>
            <a:r>
              <a:rPr lang="en-US" altLang="en-US" sz="6000" dirty="0"/>
              <a:t> – 4th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1C3A-0162-436F-9A50-79022C98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after 4</a:t>
            </a:r>
            <a:r>
              <a:rPr lang="en-US" baseline="30000" dirty="0"/>
              <a:t>th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BA57-7468-4BEF-BD31-B46BE5510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/>
          <a:lstStyle/>
          <a:p>
            <a:r>
              <a:rPr lang="en-US" dirty="0"/>
              <a:t>Ordinal positions are most common in 1</a:t>
            </a:r>
            <a:r>
              <a:rPr lang="en-US" baseline="30000" dirty="0"/>
              <a:t>st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positions. </a:t>
            </a:r>
          </a:p>
          <a:p>
            <a:pPr marL="0" indent="0">
              <a:buNone/>
            </a:pPr>
            <a:r>
              <a:rPr lang="en-US" dirty="0"/>
              <a:t>Lucy won 2</a:t>
            </a:r>
            <a:r>
              <a:rPr lang="en-US" baseline="30000" dirty="0"/>
              <a:t>nd</a:t>
            </a:r>
            <a:r>
              <a:rPr lang="en-US" dirty="0"/>
              <a:t> place in the disk competition.</a:t>
            </a:r>
          </a:p>
          <a:p>
            <a:pPr marL="0" indent="0">
              <a:buNone/>
            </a:pPr>
            <a:r>
              <a:rPr lang="en-US" dirty="0"/>
              <a:t>Kelley won 1</a:t>
            </a:r>
            <a:r>
              <a:rPr lang="en-US" baseline="30000" dirty="0"/>
              <a:t>st</a:t>
            </a:r>
            <a:r>
              <a:rPr lang="en-US" dirty="0"/>
              <a:t> place in the beauty pageant.</a:t>
            </a:r>
          </a:p>
          <a:p>
            <a:pPr marL="0" indent="0">
              <a:buNone/>
            </a:pPr>
            <a:r>
              <a:rPr lang="en-US" dirty="0"/>
              <a:t>Jessie won 3</a:t>
            </a:r>
            <a:r>
              <a:rPr lang="en-US" baseline="30000" dirty="0"/>
              <a:t>rd</a:t>
            </a:r>
            <a:r>
              <a:rPr lang="en-US" dirty="0"/>
              <a:t> place in the singing competition.</a:t>
            </a:r>
          </a:p>
        </p:txBody>
      </p:sp>
      <p:pic>
        <p:nvPicPr>
          <p:cNvPr id="5" name="Picture 4" descr="A picture containing indoor, wall, table, glasses&#10;&#10;Description generated with very high confidence">
            <a:extLst>
              <a:ext uri="{FF2B5EF4-FFF2-40B4-BE49-F238E27FC236}">
                <a16:creationId xmlns:a16="http://schemas.microsoft.com/office/drawing/2014/main" id="{0A08C329-E487-4E27-98AD-3D9731656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3962400" cy="1789271"/>
          </a:xfrm>
          <a:prstGeom prst="rect">
            <a:avLst/>
          </a:prstGeom>
        </p:spPr>
      </p:pic>
      <p:pic>
        <p:nvPicPr>
          <p:cNvPr id="7" name="Picture 6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3CD0A3A9-059E-4920-A132-FA3E5C3C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04604"/>
            <a:ext cx="2743200" cy="22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122"/>
      </p:ext>
    </p:extLst>
  </p:cSld>
  <p:clrMapOvr>
    <a:masterClrMapping/>
  </p:clrMapOvr>
  <p:transition advClick="0" advTm="9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08BD-EB3A-4053-8FBB-E863DBDC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B7E81-B2EF-46BE-BEB0-3B4E5F01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Ordinal positions can occur at any level!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, thirty-sixth, 91</a:t>
            </a:r>
            <a:r>
              <a:rPr lang="en-US" baseline="30000" dirty="0"/>
              <a:t>st</a:t>
            </a:r>
            <a:r>
              <a:rPr lang="en-US" dirty="0"/>
              <a:t>, 111</a:t>
            </a:r>
            <a:r>
              <a:rPr lang="en-US" baseline="30000" dirty="0"/>
              <a:t>th</a:t>
            </a:r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 could even be the 4,268</a:t>
            </a:r>
            <a:r>
              <a:rPr lang="en-US" baseline="30000" dirty="0"/>
              <a:t>th</a:t>
            </a:r>
            <a:r>
              <a:rPr lang="en-US" dirty="0"/>
              <a:t> person to read a certain book or even sing a song!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look at what comes after 4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2155588"/>
      </p:ext>
    </p:extLst>
  </p:cSld>
  <p:clrMapOvr>
    <a:masterClrMapping/>
  </p:clrMapOvr>
  <p:transition advClick="0" advTm="9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F83AD843-7DF7-40F9-B83B-875ED7BF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701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900" b="1">
                <a:solidFill>
                  <a:srgbClr val="FF9900"/>
                </a:solidFill>
                <a:latin typeface="Comic Sans MS" panose="030F0702030302020204" pitchFamily="66" charset="0"/>
              </a:rPr>
              <a:t>fifth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DC33963-4C1B-4472-B2E6-B7F3A24E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886200"/>
            <a:ext cx="3276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600" b="1">
                <a:solidFill>
                  <a:srgbClr val="FF9900"/>
                </a:solidFill>
                <a:latin typeface="Comic Sans MS" panose="030F0702030302020204" pitchFamily="66" charset="0"/>
              </a:rPr>
              <a:t>5</a:t>
            </a:r>
            <a:r>
              <a:rPr lang="en-US" altLang="en-US" sz="15600" b="1" baseline="30000">
                <a:solidFill>
                  <a:srgbClr val="FF9900"/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sz="15600">
                <a:solidFill>
                  <a:srgbClr val="FF99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01853_">
            <a:extLst>
              <a:ext uri="{FF2B5EF4-FFF2-40B4-BE49-F238E27FC236}">
                <a16:creationId xmlns:a16="http://schemas.microsoft.com/office/drawing/2014/main" id="{6FCC6DDD-8027-44CD-9A1F-F44D7A6B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331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AN01853_">
            <a:extLst>
              <a:ext uri="{FF2B5EF4-FFF2-40B4-BE49-F238E27FC236}">
                <a16:creationId xmlns:a16="http://schemas.microsoft.com/office/drawing/2014/main" id="{4EE23614-CC87-4EA7-AD3E-0973AAA1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331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AN01853_">
            <a:extLst>
              <a:ext uri="{FF2B5EF4-FFF2-40B4-BE49-F238E27FC236}">
                <a16:creationId xmlns:a16="http://schemas.microsoft.com/office/drawing/2014/main" id="{8E7442D4-8AA8-470F-8DBA-C8084EB5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1331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N01853_">
            <a:extLst>
              <a:ext uri="{FF2B5EF4-FFF2-40B4-BE49-F238E27FC236}">
                <a16:creationId xmlns:a16="http://schemas.microsoft.com/office/drawing/2014/main" id="{C0F0E02E-B8BA-4191-8B20-A0016384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1331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AN01854_">
            <a:extLst>
              <a:ext uri="{FF2B5EF4-FFF2-40B4-BE49-F238E27FC236}">
                <a16:creationId xmlns:a16="http://schemas.microsoft.com/office/drawing/2014/main" id="{CD4C3547-DCBD-4A0B-B3DC-3DA4277C0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682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A4B6CEA5-8640-4E2D-950F-B0C8A143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1148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</a:t>
            </a:r>
            <a:r>
              <a:rPr lang="en-US" altLang="en-US" sz="3600" u="sng">
                <a:latin typeface="Comic Sans MS" panose="030F0702030302020204" pitchFamily="66" charset="0"/>
              </a:rPr>
              <a:t>fifth</a:t>
            </a:r>
            <a:r>
              <a:rPr lang="en-US" altLang="en-US" sz="3600">
                <a:latin typeface="Comic Sans MS" panose="030F0702030302020204" pitchFamily="66" charset="0"/>
              </a:rPr>
              <a:t> penguin is upside down.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9167A89-8563-4932-A986-70478809D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90600"/>
            <a:ext cx="746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900" b="1">
                <a:solidFill>
                  <a:srgbClr val="FF9900"/>
                </a:solidFill>
                <a:latin typeface="Comic Sans MS" panose="030F0702030302020204" pitchFamily="66" charset="0"/>
              </a:rPr>
              <a:t>sixth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C83957E-66EE-407B-88E7-8A4A1403C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14800"/>
            <a:ext cx="4343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600" b="1">
                <a:solidFill>
                  <a:srgbClr val="FF9900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15600" b="1" baseline="30000">
                <a:solidFill>
                  <a:srgbClr val="FF9900"/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sz="15600" b="1">
                <a:solidFill>
                  <a:srgbClr val="FF99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j0230295">
            <a:extLst>
              <a:ext uri="{FF2B5EF4-FFF2-40B4-BE49-F238E27FC236}">
                <a16:creationId xmlns:a16="http://schemas.microsoft.com/office/drawing/2014/main" id="{650DCA84-0793-4F5C-A213-A6BE11B2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9477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j0230295">
            <a:extLst>
              <a:ext uri="{FF2B5EF4-FFF2-40B4-BE49-F238E27FC236}">
                <a16:creationId xmlns:a16="http://schemas.microsoft.com/office/drawing/2014/main" id="{8C252006-28D6-4D75-ADE5-687B840C1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9477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j0230295">
            <a:extLst>
              <a:ext uri="{FF2B5EF4-FFF2-40B4-BE49-F238E27FC236}">
                <a16:creationId xmlns:a16="http://schemas.microsoft.com/office/drawing/2014/main" id="{8644A99E-EF1A-4F09-A035-BBD2F87E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9477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j0230295">
            <a:extLst>
              <a:ext uri="{FF2B5EF4-FFF2-40B4-BE49-F238E27FC236}">
                <a16:creationId xmlns:a16="http://schemas.microsoft.com/office/drawing/2014/main" id="{042A4FA9-E1F2-4778-80BF-D097F2FF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9477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j0230295">
            <a:extLst>
              <a:ext uri="{FF2B5EF4-FFF2-40B4-BE49-F238E27FC236}">
                <a16:creationId xmlns:a16="http://schemas.microsoft.com/office/drawing/2014/main" id="{2515B287-C01A-41A2-8BD1-C11689CAC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9477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j0130085">
            <a:extLst>
              <a:ext uri="{FF2B5EF4-FFF2-40B4-BE49-F238E27FC236}">
                <a16:creationId xmlns:a16="http://schemas.microsoft.com/office/drawing/2014/main" id="{AFF17179-FA53-4068-942D-4F237D68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27793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>
            <a:extLst>
              <a:ext uri="{FF2B5EF4-FFF2-40B4-BE49-F238E27FC236}">
                <a16:creationId xmlns:a16="http://schemas.microsoft.com/office/drawing/2014/main" id="{8C64B4C5-C9A0-4D01-9F76-D8EFB9C4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</a:t>
            </a:r>
            <a:r>
              <a:rPr lang="en-US" altLang="en-US" sz="3600" u="sng">
                <a:latin typeface="Comic Sans MS" panose="030F0702030302020204" pitchFamily="66" charset="0"/>
              </a:rPr>
              <a:t>sixth</a:t>
            </a:r>
            <a:r>
              <a:rPr lang="en-US" altLang="en-US" sz="3600">
                <a:latin typeface="Comic Sans MS" panose="030F0702030302020204" pitchFamily="66" charset="0"/>
              </a:rPr>
              <a:t> bee is smelling a rose.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56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0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8310964B-5E4B-476A-93F4-168B8A5F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35063"/>
            <a:ext cx="739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900" b="1">
                <a:solidFill>
                  <a:srgbClr val="FF9900"/>
                </a:solidFill>
                <a:latin typeface="Comic Sans MS" panose="030F0702030302020204" pitchFamily="66" charset="0"/>
              </a:rPr>
              <a:t>seventh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DB33D440-8D21-4485-96BD-0EFCDA5C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0"/>
            <a:ext cx="3657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200" b="1">
                <a:solidFill>
                  <a:srgbClr val="FF9900"/>
                </a:solidFill>
                <a:latin typeface="Comic Sans MS" panose="030F0702030302020204" pitchFamily="66" charset="0"/>
              </a:rPr>
              <a:t>7</a:t>
            </a:r>
            <a:r>
              <a:rPr lang="en-US" altLang="en-US" sz="14200" b="1" baseline="30000">
                <a:solidFill>
                  <a:srgbClr val="FF9900"/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sz="14200" b="1">
                <a:solidFill>
                  <a:srgbClr val="FF99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0232136">
            <a:extLst>
              <a:ext uri="{FF2B5EF4-FFF2-40B4-BE49-F238E27FC236}">
                <a16:creationId xmlns:a16="http://schemas.microsoft.com/office/drawing/2014/main" id="{D927FF88-A193-40E0-A67C-D4EF4914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1795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j0232136">
            <a:extLst>
              <a:ext uri="{FF2B5EF4-FFF2-40B4-BE49-F238E27FC236}">
                <a16:creationId xmlns:a16="http://schemas.microsoft.com/office/drawing/2014/main" id="{B3ECE457-BB28-469C-BA6A-F22A6513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11795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j0232136">
            <a:extLst>
              <a:ext uri="{FF2B5EF4-FFF2-40B4-BE49-F238E27FC236}">
                <a16:creationId xmlns:a16="http://schemas.microsoft.com/office/drawing/2014/main" id="{18133F68-BE44-426B-A051-0D0C139E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11795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j0232136">
            <a:extLst>
              <a:ext uri="{FF2B5EF4-FFF2-40B4-BE49-F238E27FC236}">
                <a16:creationId xmlns:a16="http://schemas.microsoft.com/office/drawing/2014/main" id="{2EE5A50B-1AAF-4D3F-843C-9DC42134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11795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j0232136">
            <a:extLst>
              <a:ext uri="{FF2B5EF4-FFF2-40B4-BE49-F238E27FC236}">
                <a16:creationId xmlns:a16="http://schemas.microsoft.com/office/drawing/2014/main" id="{08561072-72A6-4F06-B6F4-82AD9341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11795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j0232136">
            <a:extLst>
              <a:ext uri="{FF2B5EF4-FFF2-40B4-BE49-F238E27FC236}">
                <a16:creationId xmlns:a16="http://schemas.microsoft.com/office/drawing/2014/main" id="{7BA9CF00-B452-489C-B765-17605EA1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11795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j0264122">
            <a:extLst>
              <a:ext uri="{FF2B5EF4-FFF2-40B4-BE49-F238E27FC236}">
                <a16:creationId xmlns:a16="http://schemas.microsoft.com/office/drawing/2014/main" id="{2F8C895E-9E8E-46B1-83FF-60A406DD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003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12">
            <a:extLst>
              <a:ext uri="{FF2B5EF4-FFF2-40B4-BE49-F238E27FC236}">
                <a16:creationId xmlns:a16="http://schemas.microsoft.com/office/drawing/2014/main" id="{6398A9BD-4881-4321-9857-29B2F09A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960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</a:t>
            </a:r>
            <a:r>
              <a:rPr lang="en-US" altLang="en-US" sz="3600" u="sng">
                <a:latin typeface="Comic Sans MS" panose="030F0702030302020204" pitchFamily="66" charset="0"/>
              </a:rPr>
              <a:t>seventh</a:t>
            </a:r>
            <a:r>
              <a:rPr lang="en-US" altLang="en-US" sz="3600">
                <a:latin typeface="Comic Sans MS" panose="030F0702030302020204" pitchFamily="66" charset="0"/>
              </a:rPr>
              <a:t> bear is running from bees.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4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8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723C9EB5-5F0A-4240-B2A1-90A02728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73163"/>
            <a:ext cx="6858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200" b="1">
                <a:solidFill>
                  <a:srgbClr val="FF9900"/>
                </a:solidFill>
                <a:latin typeface="Comic Sans MS" panose="030F0702030302020204" pitchFamily="66" charset="0"/>
              </a:rPr>
              <a:t>eighth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85C4A67C-28EC-474D-9D6C-2E51C5BB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657600"/>
            <a:ext cx="292893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900" b="1">
                <a:solidFill>
                  <a:srgbClr val="FF9900"/>
                </a:solidFill>
                <a:latin typeface="Comic Sans MS" panose="030F0702030302020204" pitchFamily="66" charset="0"/>
              </a:rPr>
              <a:t>8th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00893_">
            <a:extLst>
              <a:ext uri="{FF2B5EF4-FFF2-40B4-BE49-F238E27FC236}">
                <a16:creationId xmlns:a16="http://schemas.microsoft.com/office/drawing/2014/main" id="{52C0BAE9-3E5B-4323-8794-634139FF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904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AN00893_">
            <a:extLst>
              <a:ext uri="{FF2B5EF4-FFF2-40B4-BE49-F238E27FC236}">
                <a16:creationId xmlns:a16="http://schemas.microsoft.com/office/drawing/2014/main" id="{5AF60DC5-FDDD-4E50-8DD6-AB742E32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904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AN00893_">
            <a:extLst>
              <a:ext uri="{FF2B5EF4-FFF2-40B4-BE49-F238E27FC236}">
                <a16:creationId xmlns:a16="http://schemas.microsoft.com/office/drawing/2014/main" id="{ED489575-5800-428C-A1CB-33B2B1AFC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904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AN00893_">
            <a:extLst>
              <a:ext uri="{FF2B5EF4-FFF2-40B4-BE49-F238E27FC236}">
                <a16:creationId xmlns:a16="http://schemas.microsoft.com/office/drawing/2014/main" id="{34D720D6-FAC3-479F-A987-4EFC8DCD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904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AN00893_">
            <a:extLst>
              <a:ext uri="{FF2B5EF4-FFF2-40B4-BE49-F238E27FC236}">
                <a16:creationId xmlns:a16="http://schemas.microsoft.com/office/drawing/2014/main" id="{69F0CA40-487A-4ACC-B04B-F9313184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533400"/>
            <a:ext cx="904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AN00893_">
            <a:extLst>
              <a:ext uri="{FF2B5EF4-FFF2-40B4-BE49-F238E27FC236}">
                <a16:creationId xmlns:a16="http://schemas.microsoft.com/office/drawing/2014/main" id="{8030F8EB-FB71-4E27-9259-91E5D3BF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904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AN00893_">
            <a:extLst>
              <a:ext uri="{FF2B5EF4-FFF2-40B4-BE49-F238E27FC236}">
                <a16:creationId xmlns:a16="http://schemas.microsoft.com/office/drawing/2014/main" id="{EE90677A-5A9A-4C13-9A11-511D5EAF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904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AN00925_">
            <a:extLst>
              <a:ext uri="{FF2B5EF4-FFF2-40B4-BE49-F238E27FC236}">
                <a16:creationId xmlns:a16="http://schemas.microsoft.com/office/drawing/2014/main" id="{A7B35B81-DC05-425C-8412-29DA6EE8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022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>
            <a:extLst>
              <a:ext uri="{FF2B5EF4-FFF2-40B4-BE49-F238E27FC236}">
                <a16:creationId xmlns:a16="http://schemas.microsoft.com/office/drawing/2014/main" id="{DEE37992-B4C9-4056-B8FF-F75ED0B5E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</a:t>
            </a:r>
            <a:r>
              <a:rPr lang="en-US" altLang="en-US" sz="3600" u="sng">
                <a:latin typeface="Comic Sans MS" panose="030F0702030302020204" pitchFamily="66" charset="0"/>
              </a:rPr>
              <a:t>eighth</a:t>
            </a:r>
            <a:r>
              <a:rPr lang="en-US" altLang="en-US" sz="3600">
                <a:latin typeface="Comic Sans MS" panose="030F0702030302020204" pitchFamily="66" charset="0"/>
              </a:rPr>
              <a:t> dog has on sunglasses.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  <p:bldP spid="235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6C2063EC-8FF1-4AAB-9F18-373F6DD84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762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900" dirty="0">
                <a:solidFill>
                  <a:srgbClr val="FF9900"/>
                </a:solidFill>
                <a:latin typeface="Comic Sans MS" panose="030F0702030302020204" pitchFamily="66" charset="0"/>
              </a:rPr>
              <a:t>Order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4235C-519C-4FD7-88EE-717BE73F0C80}"/>
              </a:ext>
            </a:extLst>
          </p:cNvPr>
          <p:cNvSpPr txBox="1"/>
          <p:nvPr/>
        </p:nvSpPr>
        <p:spPr>
          <a:xfrm>
            <a:off x="746734" y="3886200"/>
            <a:ext cx="8107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 be positioned in a certain way or manner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0694FFF9-3910-4B76-B091-CDBDA587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792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900" b="1">
                <a:solidFill>
                  <a:srgbClr val="FF9900"/>
                </a:solidFill>
                <a:latin typeface="Comic Sans MS" panose="030F0702030302020204" pitchFamily="66" charset="0"/>
              </a:rPr>
              <a:t>ninth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3F9C825-AD3F-4447-A328-4F0A4C5E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429000"/>
            <a:ext cx="292893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900" b="1">
                <a:solidFill>
                  <a:srgbClr val="FF9900"/>
                </a:solidFill>
                <a:latin typeface="Comic Sans MS" panose="030F0702030302020204" pitchFamily="66" charset="0"/>
              </a:rPr>
              <a:t>9th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00297_">
            <a:extLst>
              <a:ext uri="{FF2B5EF4-FFF2-40B4-BE49-F238E27FC236}">
                <a16:creationId xmlns:a16="http://schemas.microsoft.com/office/drawing/2014/main" id="{A0CCC436-625C-437F-8716-C8E6ABD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096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AN00297_">
            <a:extLst>
              <a:ext uri="{FF2B5EF4-FFF2-40B4-BE49-F238E27FC236}">
                <a16:creationId xmlns:a16="http://schemas.microsoft.com/office/drawing/2014/main" id="{67DFE3C2-C23C-4FBA-8B97-F0209159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096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AN00297_">
            <a:extLst>
              <a:ext uri="{FF2B5EF4-FFF2-40B4-BE49-F238E27FC236}">
                <a16:creationId xmlns:a16="http://schemas.microsoft.com/office/drawing/2014/main" id="{C67581C4-3952-4C9E-8A6C-BEA669CF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9096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N00297_">
            <a:extLst>
              <a:ext uri="{FF2B5EF4-FFF2-40B4-BE49-F238E27FC236}">
                <a16:creationId xmlns:a16="http://schemas.microsoft.com/office/drawing/2014/main" id="{6F52A771-ADEC-452F-BC2D-F7BEE1F8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9096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AN00297_">
            <a:extLst>
              <a:ext uri="{FF2B5EF4-FFF2-40B4-BE49-F238E27FC236}">
                <a16:creationId xmlns:a16="http://schemas.microsoft.com/office/drawing/2014/main" id="{AB642F14-45AC-41FF-9C3F-F9A071E6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81000"/>
            <a:ext cx="9096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AN00297_">
            <a:extLst>
              <a:ext uri="{FF2B5EF4-FFF2-40B4-BE49-F238E27FC236}">
                <a16:creationId xmlns:a16="http://schemas.microsoft.com/office/drawing/2014/main" id="{5A12BCF4-E6BB-447C-A844-09A341A9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9096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AN00297_">
            <a:extLst>
              <a:ext uri="{FF2B5EF4-FFF2-40B4-BE49-F238E27FC236}">
                <a16:creationId xmlns:a16="http://schemas.microsoft.com/office/drawing/2014/main" id="{06F06588-108B-45E7-AB0D-B41E9B3D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9096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AN00297_">
            <a:extLst>
              <a:ext uri="{FF2B5EF4-FFF2-40B4-BE49-F238E27FC236}">
                <a16:creationId xmlns:a16="http://schemas.microsoft.com/office/drawing/2014/main" id="{BA29E1AF-69A1-428E-8D30-4E09E280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9096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AN00891_">
            <a:extLst>
              <a:ext uri="{FF2B5EF4-FFF2-40B4-BE49-F238E27FC236}">
                <a16:creationId xmlns:a16="http://schemas.microsoft.com/office/drawing/2014/main" id="{B7020838-7E41-4EDB-B270-F4C60A57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13255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2">
            <a:extLst>
              <a:ext uri="{FF2B5EF4-FFF2-40B4-BE49-F238E27FC236}">
                <a16:creationId xmlns:a16="http://schemas.microsoft.com/office/drawing/2014/main" id="{11FA0498-3B32-4F94-8F8C-804776FB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</a:t>
            </a:r>
            <a:r>
              <a:rPr lang="en-US" altLang="en-US" sz="3600" u="sng">
                <a:latin typeface="Comic Sans MS" panose="030F0702030302020204" pitchFamily="66" charset="0"/>
              </a:rPr>
              <a:t>ninth</a:t>
            </a:r>
            <a:r>
              <a:rPr lang="en-US" altLang="en-US" sz="3600">
                <a:latin typeface="Comic Sans MS" panose="030F0702030302020204" pitchFamily="66" charset="0"/>
              </a:rPr>
              <a:t> cat is black.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2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4355F29E-DC6B-417D-B8C4-DD5B01CF5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58850"/>
            <a:ext cx="70104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200" b="1">
                <a:solidFill>
                  <a:srgbClr val="FF9900"/>
                </a:solidFill>
                <a:latin typeface="Comic Sans MS" panose="030F0702030302020204" pitchFamily="66" charset="0"/>
              </a:rPr>
              <a:t>tenth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DE980865-42D2-476D-87E6-E4347336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33800"/>
            <a:ext cx="32718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600" b="1">
                <a:solidFill>
                  <a:srgbClr val="FF9900"/>
                </a:solidFill>
                <a:latin typeface="Comic Sans MS" panose="030F0702030302020204" pitchFamily="66" charset="0"/>
              </a:rPr>
              <a:t>10th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D05607_">
            <a:extLst>
              <a:ext uri="{FF2B5EF4-FFF2-40B4-BE49-F238E27FC236}">
                <a16:creationId xmlns:a16="http://schemas.microsoft.com/office/drawing/2014/main" id="{E0E3FF2E-BBDE-4226-AAB4-05CB2BE9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BD05607_">
            <a:extLst>
              <a:ext uri="{FF2B5EF4-FFF2-40B4-BE49-F238E27FC236}">
                <a16:creationId xmlns:a16="http://schemas.microsoft.com/office/drawing/2014/main" id="{FD667231-2A35-41B6-9A32-A1E5400D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BD05607_">
            <a:extLst>
              <a:ext uri="{FF2B5EF4-FFF2-40B4-BE49-F238E27FC236}">
                <a16:creationId xmlns:a16="http://schemas.microsoft.com/office/drawing/2014/main" id="{F5C3C931-9ED6-4D78-B342-1A627220F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BD05607_">
            <a:extLst>
              <a:ext uri="{FF2B5EF4-FFF2-40B4-BE49-F238E27FC236}">
                <a16:creationId xmlns:a16="http://schemas.microsoft.com/office/drawing/2014/main" id="{774D0D7A-F443-434E-B0D4-AFBE0134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BD05607_">
            <a:extLst>
              <a:ext uri="{FF2B5EF4-FFF2-40B4-BE49-F238E27FC236}">
                <a16:creationId xmlns:a16="http://schemas.microsoft.com/office/drawing/2014/main" id="{C9F75F0C-2EB3-4AF4-9B7E-C307BB31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BD05607_">
            <a:extLst>
              <a:ext uri="{FF2B5EF4-FFF2-40B4-BE49-F238E27FC236}">
                <a16:creationId xmlns:a16="http://schemas.microsoft.com/office/drawing/2014/main" id="{12FBBAD5-DBB7-4B58-BB9D-4F54FD12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BD05607_">
            <a:extLst>
              <a:ext uri="{FF2B5EF4-FFF2-40B4-BE49-F238E27FC236}">
                <a16:creationId xmlns:a16="http://schemas.microsoft.com/office/drawing/2014/main" id="{6CE1DEA5-F2C2-4AE4-9C9A-5B9287AD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BD05607_">
            <a:extLst>
              <a:ext uri="{FF2B5EF4-FFF2-40B4-BE49-F238E27FC236}">
                <a16:creationId xmlns:a16="http://schemas.microsoft.com/office/drawing/2014/main" id="{DA2837F9-0237-43B5-8430-FC6D24BD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BD05607_">
            <a:extLst>
              <a:ext uri="{FF2B5EF4-FFF2-40B4-BE49-F238E27FC236}">
                <a16:creationId xmlns:a16="http://schemas.microsoft.com/office/drawing/2014/main" id="{E6DFCEAD-0940-4878-A047-5B7C29DF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0613"/>
            <a:ext cx="11430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BD05613_">
            <a:extLst>
              <a:ext uri="{FF2B5EF4-FFF2-40B4-BE49-F238E27FC236}">
                <a16:creationId xmlns:a16="http://schemas.microsoft.com/office/drawing/2014/main" id="{8C9AB28C-44A9-487F-AC15-8504B6AC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1155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 Box 12">
            <a:extLst>
              <a:ext uri="{FF2B5EF4-FFF2-40B4-BE49-F238E27FC236}">
                <a16:creationId xmlns:a16="http://schemas.microsoft.com/office/drawing/2014/main" id="{A2CD1040-9C30-48D9-A81C-E89EC32BE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</a:t>
            </a:r>
            <a:r>
              <a:rPr lang="en-US" altLang="en-US" sz="3600" u="sng">
                <a:latin typeface="Comic Sans MS" panose="030F0702030302020204" pitchFamily="66" charset="0"/>
              </a:rPr>
              <a:t>tenth</a:t>
            </a:r>
            <a:r>
              <a:rPr lang="en-US" altLang="en-US" sz="3600">
                <a:latin typeface="Comic Sans MS" panose="030F0702030302020204" pitchFamily="66" charset="0"/>
              </a:rPr>
              <a:t> bee is carrying honey.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66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255A-A58F-41E3-B724-2D4F9111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6C8A-075D-47CE-86DC-5F3EB7E5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pictures on the next slides and determine the position of the underlined object. </a:t>
            </a:r>
          </a:p>
        </p:txBody>
      </p:sp>
    </p:spTree>
    <p:extLst>
      <p:ext uri="{BB962C8B-B14F-4D97-AF65-F5344CB8AC3E}">
        <p14:creationId xmlns:p14="http://schemas.microsoft.com/office/powerpoint/2010/main" val="3546083716"/>
      </p:ext>
    </p:extLst>
  </p:cSld>
  <p:clrMapOvr>
    <a:masterClrMapping/>
  </p:clrMapOvr>
  <p:transition advClick="0" advTm="9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F41E-D94F-4BC0-B633-A652010A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Ordinal Position?</a:t>
            </a:r>
          </a:p>
        </p:txBody>
      </p:sp>
      <p:pic>
        <p:nvPicPr>
          <p:cNvPr id="5" name="Content Placeholder 4" descr="Telephone">
            <a:extLst>
              <a:ext uri="{FF2B5EF4-FFF2-40B4-BE49-F238E27FC236}">
                <a16:creationId xmlns:a16="http://schemas.microsoft.com/office/drawing/2014/main" id="{FAE18428-7E21-4A2D-8B14-B6EA5CCF5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961" y="2654079"/>
            <a:ext cx="914400" cy="914400"/>
          </a:xfrm>
        </p:spPr>
      </p:pic>
      <p:pic>
        <p:nvPicPr>
          <p:cNvPr id="6" name="Content Placeholder 4" descr="Telephone">
            <a:extLst>
              <a:ext uri="{FF2B5EF4-FFF2-40B4-BE49-F238E27FC236}">
                <a16:creationId xmlns:a16="http://schemas.microsoft.com/office/drawing/2014/main" id="{D73CB093-784C-4C6D-938B-373A7C8FD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957483" y="260654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 descr="Telephone">
            <a:extLst>
              <a:ext uri="{FF2B5EF4-FFF2-40B4-BE49-F238E27FC236}">
                <a16:creationId xmlns:a16="http://schemas.microsoft.com/office/drawing/2014/main" id="{DF0354DB-36E3-45FC-A816-DB3BC9447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552722" y="3505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 descr="Telephone">
            <a:extLst>
              <a:ext uri="{FF2B5EF4-FFF2-40B4-BE49-F238E27FC236}">
                <a16:creationId xmlns:a16="http://schemas.microsoft.com/office/drawing/2014/main" id="{45853898-1B1B-4B5A-8398-2D5C501DA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888544" y="3505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Telephone">
            <a:extLst>
              <a:ext uri="{FF2B5EF4-FFF2-40B4-BE49-F238E27FC236}">
                <a16:creationId xmlns:a16="http://schemas.microsoft.com/office/drawing/2014/main" id="{9462206D-398F-4D05-B596-8FF51AA2C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767644" y="3505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 descr="Telephone">
            <a:extLst>
              <a:ext uri="{FF2B5EF4-FFF2-40B4-BE49-F238E27FC236}">
                <a16:creationId xmlns:a16="http://schemas.microsoft.com/office/drawing/2014/main" id="{39D6FB4E-B7D3-4455-9EFC-9473137E1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545666" y="169214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 descr="Telephone">
            <a:extLst>
              <a:ext uri="{FF2B5EF4-FFF2-40B4-BE49-F238E27FC236}">
                <a16:creationId xmlns:a16="http://schemas.microsoft.com/office/drawing/2014/main" id="{855B5095-CE1B-4EDB-AFE7-6C1911F3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894189" y="169214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4" descr="Telephone">
            <a:extLst>
              <a:ext uri="{FF2B5EF4-FFF2-40B4-BE49-F238E27FC236}">
                <a16:creationId xmlns:a16="http://schemas.microsoft.com/office/drawing/2014/main" id="{C5C3F06E-5F21-40D8-9C52-B9059FB42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828800" y="258960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 descr="Telephone">
            <a:extLst>
              <a:ext uri="{FF2B5EF4-FFF2-40B4-BE49-F238E27FC236}">
                <a16:creationId xmlns:a16="http://schemas.microsoft.com/office/drawing/2014/main" id="{89AF0EB9-B360-430A-8EDB-B755270D9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762000" y="169214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BCE926-25E1-4FB9-972F-F9FCD4E0A08D}"/>
              </a:ext>
            </a:extLst>
          </p:cNvPr>
          <p:cNvCxnSpPr/>
          <p:nvPr/>
        </p:nvCxnSpPr>
        <p:spPr>
          <a:xfrm>
            <a:off x="4147961" y="3504009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E69D0E0-6BF9-4D28-9A9E-4BCE898F638D}"/>
              </a:ext>
            </a:extLst>
          </p:cNvPr>
          <p:cNvSpPr txBox="1"/>
          <p:nvPr/>
        </p:nvSpPr>
        <p:spPr>
          <a:xfrm>
            <a:off x="838200" y="54102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4" action="ppaction://hlinksldjump">
                  <a:snd r:embed="rId5" name="applause.wav"/>
                </a:hlinkClick>
              </a:rPr>
              <a:t>5</a:t>
            </a:r>
            <a:r>
              <a:rPr lang="en-US" sz="4000" baseline="30000" dirty="0">
                <a:hlinkClick r:id="rId4" action="ppaction://hlinksldjump">
                  <a:snd r:embed="rId5" name="applause.wav"/>
                </a:hlinkClick>
              </a:rPr>
              <a:t>th</a:t>
            </a:r>
            <a:r>
              <a:rPr lang="en-US" dirty="0"/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1B102-C00E-47B0-BADF-7E360997C25C}"/>
              </a:ext>
            </a:extLst>
          </p:cNvPr>
          <p:cNvSpPr txBox="1"/>
          <p:nvPr/>
        </p:nvSpPr>
        <p:spPr>
          <a:xfrm>
            <a:off x="4267200" y="5413020"/>
            <a:ext cx="98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6" action="ppaction://hlinksldjump">
                  <a:snd r:embed="rId7" name="explode.wav"/>
                </a:hlinkClick>
              </a:rPr>
              <a:t>7th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50835-C594-4937-BF0D-8B79DE332452}"/>
              </a:ext>
            </a:extLst>
          </p:cNvPr>
          <p:cNvSpPr txBox="1"/>
          <p:nvPr/>
        </p:nvSpPr>
        <p:spPr>
          <a:xfrm>
            <a:off x="7162800" y="5410200"/>
            <a:ext cx="124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6" action="ppaction://hlinksldjump">
                  <a:snd r:embed="rId7" name="explode.wav"/>
                </a:hlinkClick>
              </a:rPr>
              <a:t>9th</a:t>
            </a:r>
            <a:endParaRPr lang="en-US" sz="3600" dirty="0"/>
          </a:p>
        </p:txBody>
      </p:sp>
      <p:sp>
        <p:nvSpPr>
          <p:cNvPr id="20" name="TextBox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B85E1F-C543-4F31-A72F-66E50924F6A8}"/>
              </a:ext>
            </a:extLst>
          </p:cNvPr>
          <p:cNvSpPr txBox="1"/>
          <p:nvPr/>
        </p:nvSpPr>
        <p:spPr>
          <a:xfrm>
            <a:off x="4125383" y="6225808"/>
            <a:ext cx="125941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nextslide"/>
              </a:rPr>
              <a:t>NEXT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36775"/>
      </p:ext>
    </p:extLst>
  </p:cSld>
  <p:clrMapOvr>
    <a:masterClrMapping/>
  </p:clrMapOvr>
  <p:transition advClick="0" advTm="9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639D-6324-43FE-9FB3-CF8D64F0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Ordinal Position?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BD297-6688-4DE2-A920-5B198B213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96" y="4311481"/>
            <a:ext cx="889605" cy="100568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DC253E2-B13A-4694-8565-7A07B306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1899" y="2990965"/>
            <a:ext cx="923829" cy="10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27C8BDA-A61A-4BBE-8AED-6ABE08D06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598" y="4264258"/>
            <a:ext cx="878449" cy="9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6DBEA7F-A485-4245-9683-A8243E77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354" y="4264258"/>
            <a:ext cx="908797" cy="102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CD40A46-D71A-4C43-9E19-20D9E858D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704" y="4265839"/>
            <a:ext cx="970351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A27E666-B8DF-4FB3-8DD3-F7D2D2463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040" y="3033589"/>
            <a:ext cx="897149" cy="10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797924D-A567-4395-BFA1-5FFC9E1F8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7500" y="2992137"/>
            <a:ext cx="923830" cy="104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A87268F4-BE39-4C24-A9AE-7FB944C93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047" y="3033589"/>
            <a:ext cx="897149" cy="10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4BF605DD-2614-49A3-AEC9-F372A040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5189" y="1761915"/>
            <a:ext cx="886727" cy="10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1F61132A-96AF-4753-8C09-C0D587F9E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0011" y="1729989"/>
            <a:ext cx="914968" cy="103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4E4CED5E-A42B-40E9-8CAD-01D82CC8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196" y="1722773"/>
            <a:ext cx="889605" cy="10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BC261682-8DDD-40A3-B8EF-0973703A8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42705"/>
            <a:ext cx="854343" cy="9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CACF63-CCCD-4D61-8EF9-BCC67FC70132}"/>
              </a:ext>
            </a:extLst>
          </p:cNvPr>
          <p:cNvCxnSpPr/>
          <p:nvPr/>
        </p:nvCxnSpPr>
        <p:spPr>
          <a:xfrm>
            <a:off x="457200" y="5385468"/>
            <a:ext cx="14080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F3AA18-E43A-495B-9361-34B8F77BE06E}"/>
              </a:ext>
            </a:extLst>
          </p:cNvPr>
          <p:cNvSpPr txBox="1"/>
          <p:nvPr/>
        </p:nvSpPr>
        <p:spPr>
          <a:xfrm>
            <a:off x="1062514" y="5687101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 action="ppaction://hlinksldjump">
                  <a:snd r:embed="rId4" name="explode.wav"/>
                </a:hlinkClick>
              </a:rPr>
              <a:t>6th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66F5C-08C2-498F-8D36-467D5DF609AD}"/>
              </a:ext>
            </a:extLst>
          </p:cNvPr>
          <p:cNvSpPr txBox="1"/>
          <p:nvPr/>
        </p:nvSpPr>
        <p:spPr>
          <a:xfrm>
            <a:off x="4416176" y="5687101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5" action="ppaction://hlinksldjump">
                  <a:snd r:embed="rId6" name="applause.wav"/>
                </a:hlinkClick>
              </a:rPr>
              <a:t>9th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189A9-F4B0-46DB-9C2F-3F100D69927A}"/>
              </a:ext>
            </a:extLst>
          </p:cNvPr>
          <p:cNvSpPr txBox="1"/>
          <p:nvPr/>
        </p:nvSpPr>
        <p:spPr>
          <a:xfrm>
            <a:off x="7091916" y="5687101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 action="ppaction://hlinksldjump">
                  <a:snd r:embed="rId4" name="explode.wav"/>
                </a:hlinkClick>
              </a:rPr>
              <a:t>14th</a:t>
            </a:r>
            <a:endParaRPr lang="en-US" sz="2800" dirty="0"/>
          </a:p>
        </p:txBody>
      </p:sp>
      <p:sp>
        <p:nvSpPr>
          <p:cNvPr id="22" name="TextBox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1464ED-0ECC-4136-9B1D-B8F2C46BCD3D}"/>
              </a:ext>
            </a:extLst>
          </p:cNvPr>
          <p:cNvSpPr txBox="1"/>
          <p:nvPr/>
        </p:nvSpPr>
        <p:spPr>
          <a:xfrm>
            <a:off x="3942291" y="6303553"/>
            <a:ext cx="125941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nextslide"/>
              </a:rPr>
              <a:t>NEXT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6218"/>
      </p:ext>
    </p:extLst>
  </p:cSld>
  <p:clrMapOvr>
    <a:masterClrMapping/>
  </p:clrMapOvr>
  <p:transition advClick="0" advTm="9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7B5B-6022-4E46-A8FE-77600864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Ordinal Position?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FBE2D-6AE8-4743-99A8-D18B950BE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438400"/>
            <a:ext cx="841375" cy="2590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hlinkClick r:id="rId2" action="ppaction://hlinksldjump">
                  <a:snd r:embed="rId3" name="explode.wav"/>
                </a:hlinkClick>
              </a:rPr>
              <a:t>1</a:t>
            </a:r>
            <a:r>
              <a:rPr lang="en-US" sz="3200" baseline="30000" dirty="0">
                <a:hlinkClick r:id="rId2" action="ppaction://hlinksldjump">
                  <a:snd r:embed="rId3" name="explode.wav"/>
                </a:hlinkClick>
              </a:rPr>
              <a:t>st</a:t>
            </a:r>
            <a:endParaRPr lang="en-US" sz="3200" baseline="30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hlinkClick r:id="rId4" action="ppaction://hlinksldjump">
                  <a:snd r:embed="rId5" name="applause.wav"/>
                </a:hlinkClick>
              </a:rPr>
              <a:t>3</a:t>
            </a:r>
            <a:r>
              <a:rPr lang="en-US" sz="3200" baseline="30000" dirty="0">
                <a:hlinkClick r:id="rId4" action="ppaction://hlinksldjump">
                  <a:snd r:embed="rId5" name="applause.wav"/>
                </a:hlinkClick>
              </a:rPr>
              <a:t>rd</a:t>
            </a:r>
            <a:endParaRPr lang="en-US" sz="3200" baseline="30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hlinkClick r:id="rId2" action="ppaction://hlinksldjump">
                  <a:snd r:embed="rId3" name="explode.wav"/>
                </a:hlinkClick>
              </a:rPr>
              <a:t>5</a:t>
            </a:r>
            <a:r>
              <a:rPr lang="en-US" sz="3200" baseline="30000" dirty="0">
                <a:hlinkClick r:id="rId2" action="ppaction://hlinksldjump">
                  <a:snd r:embed="rId3" name="explode.wav"/>
                </a:hlinkClick>
              </a:rPr>
              <a:t>th</a:t>
            </a:r>
            <a:r>
              <a:rPr lang="en-US" sz="3200" dirty="0">
                <a:hlinkClick r:id="rId2" action="ppaction://hlinksldjump">
                  <a:snd r:embed="rId3" name="explode.wav"/>
                </a:hlinkClick>
              </a:rPr>
              <a:t> </a:t>
            </a:r>
            <a:endParaRPr lang="en-US" sz="3200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1162AE22-3011-4ACF-8C62-2E3C9CC16967}"/>
              </a:ext>
            </a:extLst>
          </p:cNvPr>
          <p:cNvSpPr/>
          <p:nvPr/>
        </p:nvSpPr>
        <p:spPr>
          <a:xfrm>
            <a:off x="1447800" y="1645047"/>
            <a:ext cx="685800" cy="65087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091C30C-E6C6-46A8-A91D-E0B98C143CB6}"/>
              </a:ext>
            </a:extLst>
          </p:cNvPr>
          <p:cNvSpPr/>
          <p:nvPr/>
        </p:nvSpPr>
        <p:spPr>
          <a:xfrm>
            <a:off x="496711" y="2754842"/>
            <a:ext cx="685800" cy="65087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52253C5-D049-4A5F-8B76-D50013ABB7F6}"/>
              </a:ext>
            </a:extLst>
          </p:cNvPr>
          <p:cNvSpPr/>
          <p:nvPr/>
        </p:nvSpPr>
        <p:spPr>
          <a:xfrm>
            <a:off x="2301346" y="2590800"/>
            <a:ext cx="685800" cy="65087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7CACACC-EFF8-425C-9B84-488A2A1C8C63}"/>
              </a:ext>
            </a:extLst>
          </p:cNvPr>
          <p:cNvSpPr/>
          <p:nvPr/>
        </p:nvSpPr>
        <p:spPr>
          <a:xfrm>
            <a:off x="2301346" y="3825081"/>
            <a:ext cx="685800" cy="65087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B392326-3CD5-4BCE-B8C6-99CAEC620B7D}"/>
              </a:ext>
            </a:extLst>
          </p:cNvPr>
          <p:cNvSpPr/>
          <p:nvPr/>
        </p:nvSpPr>
        <p:spPr>
          <a:xfrm>
            <a:off x="1447800" y="4724400"/>
            <a:ext cx="685800" cy="65087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615FDD5-598D-4EB2-A9D8-64C1E71A0166}"/>
              </a:ext>
            </a:extLst>
          </p:cNvPr>
          <p:cNvSpPr/>
          <p:nvPr/>
        </p:nvSpPr>
        <p:spPr>
          <a:xfrm>
            <a:off x="496711" y="3886200"/>
            <a:ext cx="685800" cy="65087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303D455C-EA94-47BD-94A5-09A0B6736DEB}"/>
              </a:ext>
            </a:extLst>
          </p:cNvPr>
          <p:cNvSpPr/>
          <p:nvPr/>
        </p:nvSpPr>
        <p:spPr>
          <a:xfrm rot="18913156" flipH="1">
            <a:off x="2561445" y="1146645"/>
            <a:ext cx="569096" cy="1449238"/>
          </a:xfrm>
          <a:prstGeom prst="curvedRightArrow">
            <a:avLst>
              <a:gd name="adj1" fmla="val 25000"/>
              <a:gd name="adj2" fmla="val 50000"/>
              <a:gd name="adj3" fmla="val 38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5F1478-BD29-4EDA-B60A-FC1E1A24FCBE}"/>
              </a:ext>
            </a:extLst>
          </p:cNvPr>
          <p:cNvCxnSpPr/>
          <p:nvPr/>
        </p:nvCxnSpPr>
        <p:spPr>
          <a:xfrm>
            <a:off x="2301346" y="4537075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A1E8C4-6078-4548-B704-1928CFB37B2E}"/>
              </a:ext>
            </a:extLst>
          </p:cNvPr>
          <p:cNvSpPr txBox="1"/>
          <p:nvPr/>
        </p:nvSpPr>
        <p:spPr>
          <a:xfrm>
            <a:off x="4114800" y="6019800"/>
            <a:ext cx="125941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nextslide"/>
              </a:rPr>
              <a:t>NEXT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46706"/>
      </p:ext>
    </p:extLst>
  </p:cSld>
  <p:clrMapOvr>
    <a:masterClrMapping/>
  </p:clrMapOvr>
  <p:transition advClick="0" advTm="9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EC75-E8B3-4597-9B14-A97C3ACA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Ordinal Position?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47CB8-A54E-4DDF-911B-DDCA135D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2057402"/>
            <a:ext cx="26670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 action="ppaction://hlinksldjump">
                  <a:snd r:embed="rId3" name="explode.wav"/>
                </a:hlinkClick>
              </a:rPr>
              <a:t>8</a:t>
            </a:r>
            <a:r>
              <a:rPr lang="en-US" baseline="30000" dirty="0">
                <a:hlinkClick r:id="rId2" action="ppaction://hlinksldjump">
                  <a:snd r:embed="rId3" name="explode.wav"/>
                </a:hlinkClick>
              </a:rPr>
              <a:t>th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>
                  <a:snd r:embed="rId3" name="explode.wav"/>
                </a:hlinkClick>
              </a:rPr>
              <a:t>4</a:t>
            </a:r>
            <a:r>
              <a:rPr lang="en-US" baseline="30000" dirty="0">
                <a:hlinkClick r:id="rId2" action="ppaction://hlinksldjump">
                  <a:snd r:embed="rId3" name="explode.wav"/>
                </a:hlinkClick>
              </a:rPr>
              <a:t>th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 action="ppaction://hlinksldjump">
                  <a:snd r:embed="rId5" name="applause.wav"/>
                </a:hlinkClick>
              </a:rPr>
              <a:t>6</a:t>
            </a:r>
            <a:r>
              <a:rPr lang="en-US" baseline="30000" dirty="0">
                <a:hlinkClick r:id="rId4" action="ppaction://hlinksldjump">
                  <a:snd r:embed="rId5" name="applause.wav"/>
                </a:hlinkClick>
              </a:rPr>
              <a:t>th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45168815-F154-4DA5-9EF2-492730F3B1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609" y="891562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83B4461B-EEF9-4BFC-980A-0354F47DFC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086" y="958498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72FA74F1-1DA9-4A0C-B086-9169D4F957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547" y="1019440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CAD41FD8-E189-4672-8994-6D8A83FEF9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91" y="2225676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59175A3B-CC72-427F-BFCF-5D484C870F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040" y="2174437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78D02B76-32F5-4D16-94AB-8F51F47953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5567" y="2328157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0ECC169C-1D3D-48AA-B4CD-38BB90C0675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99" y="3627438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45FE9482-261E-478A-BC36-00917B086C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040" y="3703640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C912F46B-DC3E-457D-BF2D-5B9A09135E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3659" y="3808061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1A9DDF27-4B47-41E7-AD75-D6C727546F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5567" y="5181602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4E4C2C7E-AF73-4DE2-9AC3-15E1472E5D5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947" y="5181602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B3587469-0395-4C20-B5F9-5924429848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105400"/>
            <a:ext cx="114301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47A581-95B8-4061-A667-D7BD7239D61E}"/>
              </a:ext>
            </a:extLst>
          </p:cNvPr>
          <p:cNvCxnSpPr/>
          <p:nvPr/>
        </p:nvCxnSpPr>
        <p:spPr>
          <a:xfrm>
            <a:off x="3475567" y="3653719"/>
            <a:ext cx="10964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8F0F13-84B6-4FDC-826C-E29986182413}"/>
              </a:ext>
            </a:extLst>
          </p:cNvPr>
          <p:cNvSpPr txBox="1"/>
          <p:nvPr/>
        </p:nvSpPr>
        <p:spPr>
          <a:xfrm>
            <a:off x="6019800" y="6030852"/>
            <a:ext cx="125941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"/>
              </a:rPr>
              <a:t>NEXT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23936"/>
      </p:ext>
    </p:extLst>
  </p:cSld>
  <p:clrMapOvr>
    <a:masterClrMapping/>
  </p:clrMapOvr>
  <p:transition advClick="0" advTm="9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FFFDE6-3F29-4ADC-9EAD-CD39BA7B7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466202" cy="586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F4DAA-E64F-42A8-BDC9-D08E0F3F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86200"/>
            <a:ext cx="54864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8800" dirty="0">
                <a:solidFill>
                  <a:srgbClr val="FF0000"/>
                </a:solidFill>
                <a:latin typeface="Broadway" panose="04040905080B02020502" pitchFamily="82" charset="0"/>
              </a:rPr>
              <a:t>Correct!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AA85-3655-4E91-B210-EAC1CDC6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400" dirty="0"/>
              <a:t>Great 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C7C7F-5637-44C2-A413-F1A6528D99E8}"/>
              </a:ext>
            </a:extLst>
          </p:cNvPr>
          <p:cNvSpPr txBox="1"/>
          <p:nvPr/>
        </p:nvSpPr>
        <p:spPr>
          <a:xfrm>
            <a:off x="4114101" y="6248400"/>
            <a:ext cx="1066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viewed"/>
              </a:rPr>
              <a:t>Next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  <a:hlinkClick r:id="" action="ppaction://hlinkshowjump?jump=lastslideviewed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2704"/>
      </p:ext>
    </p:extLst>
  </p:cSld>
  <p:clrMapOvr>
    <a:masterClrMapping/>
  </p:clrMapOvr>
  <p:transition advClick="0" advTm="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00895_">
            <a:extLst>
              <a:ext uri="{FF2B5EF4-FFF2-40B4-BE49-F238E27FC236}">
                <a16:creationId xmlns:a16="http://schemas.microsoft.com/office/drawing/2014/main" id="{B5F2F83A-20EF-48DC-8D0D-72CF63D0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9318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j0127412">
            <a:extLst>
              <a:ext uri="{FF2B5EF4-FFF2-40B4-BE49-F238E27FC236}">
                <a16:creationId xmlns:a16="http://schemas.microsoft.com/office/drawing/2014/main" id="{2C90DEE1-718F-49C7-9C7A-D924832C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596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j0078902">
            <a:extLst>
              <a:ext uri="{FF2B5EF4-FFF2-40B4-BE49-F238E27FC236}">
                <a16:creationId xmlns:a16="http://schemas.microsoft.com/office/drawing/2014/main" id="{D1992A11-002C-4584-A997-96E605D1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10318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NA00650_">
            <a:extLst>
              <a:ext uri="{FF2B5EF4-FFF2-40B4-BE49-F238E27FC236}">
                <a16:creationId xmlns:a16="http://schemas.microsoft.com/office/drawing/2014/main" id="{CED4A81B-0966-4B0D-9956-390004F3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914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017F148E-CCA5-40ED-AACA-4A20B5A8F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The bee is not one in line</a:t>
            </a:r>
            <a:r>
              <a:rPr lang="en-US" altLang="en-US" sz="280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3A44AF4A-1F1B-4B8D-9645-E93AF3471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49563"/>
            <a:ext cx="579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The bee is first in line.</a:t>
            </a:r>
            <a:r>
              <a:rPr lang="en-US" altLang="en-US" sz="320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73AC92B-54B8-4159-B266-73A0F14C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7200"/>
            <a:ext cx="7467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Comic Sans MS" panose="030F0702030302020204" pitchFamily="66" charset="0"/>
              </a:rPr>
              <a:t>We use Ordinal numbers such as first, second, and third to show position.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1" grpId="1"/>
      <p:bldP spid="6152" grpId="0"/>
      <p:bldP spid="6152" grpId="1"/>
      <p:bldP spid="6153" grpId="0"/>
      <p:bldP spid="615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4D56-FFF7-436A-9D21-2A410828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Again</a:t>
            </a:r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E4B71B9-01F4-4415-9260-22478CA1B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83" y="1600200"/>
            <a:ext cx="4751633" cy="4525963"/>
          </a:xfrm>
        </p:spPr>
      </p:pic>
      <p:sp>
        <p:nvSpPr>
          <p:cNvPr id="6" name="TextBox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BF8B95A9-421D-4070-81DD-7DCD3529E609}"/>
              </a:ext>
            </a:extLst>
          </p:cNvPr>
          <p:cNvSpPr txBox="1"/>
          <p:nvPr/>
        </p:nvSpPr>
        <p:spPr>
          <a:xfrm>
            <a:off x="3723744" y="6126163"/>
            <a:ext cx="169651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viewed"/>
              </a:rPr>
              <a:t>Try Again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  <a:hlinkClick r:id="" action="ppaction://hlinkshowjump?jump=lastslideviewed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65589"/>
      </p:ext>
    </p:extLst>
  </p:cSld>
  <p:clrMapOvr>
    <a:masterClrMapping/>
  </p:clrMapOvr>
  <p:transition advClick="0" advTm="9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41AC1E71-F195-404F-ACCF-E2237F7EE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54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9900"/>
                </a:solidFill>
                <a:latin typeface="Comic Sans MS" panose="030F0702030302020204" pitchFamily="66" charset="0"/>
              </a:rPr>
              <a:t>Play a game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CAEB3181-BA7E-4A2A-9677-ED3760333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The Cats In Line Activity Page</a:t>
            </a:r>
            <a:endParaRPr lang="en-US" altLang="en-US"/>
          </a:p>
        </p:txBody>
      </p:sp>
    </p:spTree>
  </p:cSld>
  <p:clrMapOvr>
    <a:masterClrMapping/>
  </p:clrMapOvr>
  <p:transition advClick="0" advTm="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0078902">
            <a:extLst>
              <a:ext uri="{FF2B5EF4-FFF2-40B4-BE49-F238E27FC236}">
                <a16:creationId xmlns:a16="http://schemas.microsoft.com/office/drawing/2014/main" id="{14E6DF0C-0A0F-468E-98D5-03B7201E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14890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j0078902">
            <a:extLst>
              <a:ext uri="{FF2B5EF4-FFF2-40B4-BE49-F238E27FC236}">
                <a16:creationId xmlns:a16="http://schemas.microsoft.com/office/drawing/2014/main" id="{0347716F-B13A-4E9C-A972-478C4405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984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j0078902">
            <a:extLst>
              <a:ext uri="{FF2B5EF4-FFF2-40B4-BE49-F238E27FC236}">
                <a16:creationId xmlns:a16="http://schemas.microsoft.com/office/drawing/2014/main" id="{295F894B-B834-49BC-9141-8A7220C3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4984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j0078902">
            <a:extLst>
              <a:ext uri="{FF2B5EF4-FFF2-40B4-BE49-F238E27FC236}">
                <a16:creationId xmlns:a16="http://schemas.microsoft.com/office/drawing/2014/main" id="{737169BC-ABEE-48FD-BB12-0B67A59F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4984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j0078902">
            <a:extLst>
              <a:ext uri="{FF2B5EF4-FFF2-40B4-BE49-F238E27FC236}">
                <a16:creationId xmlns:a16="http://schemas.microsoft.com/office/drawing/2014/main" id="{747B94EE-B09D-4605-AF88-3BD7548E6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4984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j0078902">
            <a:extLst>
              <a:ext uri="{FF2B5EF4-FFF2-40B4-BE49-F238E27FC236}">
                <a16:creationId xmlns:a16="http://schemas.microsoft.com/office/drawing/2014/main" id="{2D445F95-86ED-4E6B-9D40-9F44CF95E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984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j0078902">
            <a:extLst>
              <a:ext uri="{FF2B5EF4-FFF2-40B4-BE49-F238E27FC236}">
                <a16:creationId xmlns:a16="http://schemas.microsoft.com/office/drawing/2014/main" id="{8EB25304-4D07-440E-AF51-CA94A292A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4984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>
            <a:extLst>
              <a:ext uri="{FF2B5EF4-FFF2-40B4-BE49-F238E27FC236}">
                <a16:creationId xmlns:a16="http://schemas.microsoft.com/office/drawing/2014/main" id="{2FB75119-C73C-4686-8F70-86EE97BC2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3434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mother is </a:t>
            </a:r>
            <a:r>
              <a:rPr lang="en-US" altLang="en-US" sz="3600" b="1" u="sng">
                <a:latin typeface="Comic Sans MS" panose="030F0702030302020204" pitchFamily="66" charset="0"/>
              </a:rPr>
              <a:t>first</a:t>
            </a:r>
            <a:r>
              <a:rPr lang="en-US" altLang="en-US" sz="3600">
                <a:latin typeface="Comic Sans MS" panose="030F0702030302020204" pitchFamily="66" charset="0"/>
              </a:rPr>
              <a:t> in line.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B01294_">
            <a:extLst>
              <a:ext uri="{FF2B5EF4-FFF2-40B4-BE49-F238E27FC236}">
                <a16:creationId xmlns:a16="http://schemas.microsoft.com/office/drawing/2014/main" id="{98A788A1-833F-4D0A-87E2-8BC2B09D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WB01294_">
            <a:extLst>
              <a:ext uri="{FF2B5EF4-FFF2-40B4-BE49-F238E27FC236}">
                <a16:creationId xmlns:a16="http://schemas.microsoft.com/office/drawing/2014/main" id="{41D8A03F-75E0-49A8-9807-6F59F26C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WB01294_">
            <a:extLst>
              <a:ext uri="{FF2B5EF4-FFF2-40B4-BE49-F238E27FC236}">
                <a16:creationId xmlns:a16="http://schemas.microsoft.com/office/drawing/2014/main" id="{2F1D1149-BF6D-4DF8-A48F-F9D283F2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WB01294_">
            <a:extLst>
              <a:ext uri="{FF2B5EF4-FFF2-40B4-BE49-F238E27FC236}">
                <a16:creationId xmlns:a16="http://schemas.microsoft.com/office/drawing/2014/main" id="{2DB1FC4A-51A7-4E46-9F65-CF15F02D9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WB01294_">
            <a:extLst>
              <a:ext uri="{FF2B5EF4-FFF2-40B4-BE49-F238E27FC236}">
                <a16:creationId xmlns:a16="http://schemas.microsoft.com/office/drawing/2014/main" id="{71D64E4E-CC49-4271-82A1-E5CCCE98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>
            <a:extLst>
              <a:ext uri="{FF2B5EF4-FFF2-40B4-BE49-F238E27FC236}">
                <a16:creationId xmlns:a16="http://schemas.microsoft.com/office/drawing/2014/main" id="{60E00FF8-4F75-4DDA-A71D-CC4CF10DC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86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The pink butterfly is </a:t>
            </a:r>
            <a:r>
              <a:rPr lang="en-US" altLang="en-US" sz="3200" b="1" u="sng">
                <a:latin typeface="Comic Sans MS" panose="030F0702030302020204" pitchFamily="66" charset="0"/>
              </a:rPr>
              <a:t>second</a:t>
            </a:r>
            <a:r>
              <a:rPr lang="en-US" altLang="en-US" sz="3200">
                <a:latin typeface="Comic Sans MS" panose="030F0702030302020204" pitchFamily="66" charset="0"/>
              </a:rPr>
              <a:t> in line. </a:t>
            </a:r>
          </a:p>
        </p:txBody>
      </p:sp>
      <p:pic>
        <p:nvPicPr>
          <p:cNvPr id="17417" name="Picture 9" descr="AN01158_">
            <a:extLst>
              <a:ext uri="{FF2B5EF4-FFF2-40B4-BE49-F238E27FC236}">
                <a16:creationId xmlns:a16="http://schemas.microsoft.com/office/drawing/2014/main" id="{7351E17E-2534-4B9D-AB55-198A8033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9112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126932">
            <a:extLst>
              <a:ext uri="{FF2B5EF4-FFF2-40B4-BE49-F238E27FC236}">
                <a16:creationId xmlns:a16="http://schemas.microsoft.com/office/drawing/2014/main" id="{FA693325-0C09-4D46-A2EB-D6DDF37B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2184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j0277244">
            <a:extLst>
              <a:ext uri="{FF2B5EF4-FFF2-40B4-BE49-F238E27FC236}">
                <a16:creationId xmlns:a16="http://schemas.microsoft.com/office/drawing/2014/main" id="{E7A622C2-87D2-488A-85D4-65BD12DD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501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j0277244">
            <a:extLst>
              <a:ext uri="{FF2B5EF4-FFF2-40B4-BE49-F238E27FC236}">
                <a16:creationId xmlns:a16="http://schemas.microsoft.com/office/drawing/2014/main" id="{50D0310F-280A-43C5-B58A-5E7B4DBE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501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j0277244">
            <a:extLst>
              <a:ext uri="{FF2B5EF4-FFF2-40B4-BE49-F238E27FC236}">
                <a16:creationId xmlns:a16="http://schemas.microsoft.com/office/drawing/2014/main" id="{B9EAC48F-13B7-4ABA-8C8E-CC43D7C2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0"/>
            <a:ext cx="1501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j0277244">
            <a:extLst>
              <a:ext uri="{FF2B5EF4-FFF2-40B4-BE49-F238E27FC236}">
                <a16:creationId xmlns:a16="http://schemas.microsoft.com/office/drawing/2014/main" id="{7DE19BA9-4EEC-43A5-85D9-E4D527B5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501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>
            <a:extLst>
              <a:ext uri="{FF2B5EF4-FFF2-40B4-BE49-F238E27FC236}">
                <a16:creationId xmlns:a16="http://schemas.microsoft.com/office/drawing/2014/main" id="{5399156E-A5A7-4E63-9DAF-F2C09376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</a:t>
            </a:r>
            <a:r>
              <a:rPr lang="en-US" altLang="en-US" sz="3600" u="sng">
                <a:latin typeface="Comic Sans MS" panose="030F0702030302020204" pitchFamily="66" charset="0"/>
              </a:rPr>
              <a:t>third</a:t>
            </a:r>
            <a:r>
              <a:rPr lang="en-US" altLang="en-US" sz="3600">
                <a:latin typeface="Comic Sans MS" panose="030F0702030302020204" pitchFamily="66" charset="0"/>
              </a:rPr>
              <a:t> clock is a digital clock.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198828">
            <a:extLst>
              <a:ext uri="{FF2B5EF4-FFF2-40B4-BE49-F238E27FC236}">
                <a16:creationId xmlns:a16="http://schemas.microsoft.com/office/drawing/2014/main" id="{0C1B236D-1555-49CF-AC4B-087B5639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03028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j0198828">
            <a:extLst>
              <a:ext uri="{FF2B5EF4-FFF2-40B4-BE49-F238E27FC236}">
                <a16:creationId xmlns:a16="http://schemas.microsoft.com/office/drawing/2014/main" id="{C2C4AA24-5CD2-4F37-8B47-41D75273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03028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j0198828">
            <a:extLst>
              <a:ext uri="{FF2B5EF4-FFF2-40B4-BE49-F238E27FC236}">
                <a16:creationId xmlns:a16="http://schemas.microsoft.com/office/drawing/2014/main" id="{01348353-BC16-4ED1-9ABA-DDCC3926E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371600"/>
            <a:ext cx="103028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j0198828">
            <a:extLst>
              <a:ext uri="{FF2B5EF4-FFF2-40B4-BE49-F238E27FC236}">
                <a16:creationId xmlns:a16="http://schemas.microsoft.com/office/drawing/2014/main" id="{C15F5840-D744-4F2A-88D2-7A5D7AA6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03028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j0198820">
            <a:extLst>
              <a:ext uri="{FF2B5EF4-FFF2-40B4-BE49-F238E27FC236}">
                <a16:creationId xmlns:a16="http://schemas.microsoft.com/office/drawing/2014/main" id="{37B1565D-2B61-4E14-A8EF-AA6DE77D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12223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BC7843DA-3B49-4CF8-944C-3473AB917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omic Sans MS" panose="030F0702030302020204" pitchFamily="66" charset="0"/>
              </a:rPr>
              <a:t>The football is </a:t>
            </a:r>
            <a:r>
              <a:rPr lang="en-US" altLang="en-US" sz="3600" u="sng">
                <a:latin typeface="Comic Sans MS" panose="030F0702030302020204" pitchFamily="66" charset="0"/>
              </a:rPr>
              <a:t>fourth</a:t>
            </a:r>
            <a:r>
              <a:rPr lang="en-US" altLang="en-US" sz="3600">
                <a:latin typeface="Comic Sans MS" panose="030F0702030302020204" pitchFamily="66" charset="0"/>
              </a:rPr>
              <a:t> in line.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1D62-C9F2-40E7-A14A-01A5CE66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Animal is _____ ?</a:t>
            </a:r>
          </a:p>
        </p:txBody>
      </p:sp>
      <p:pic>
        <p:nvPicPr>
          <p:cNvPr id="5" name="Content Placeholder 4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DC5AA06E-620B-45AB-9AD6-FB7FEAD11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99" y="2057400"/>
            <a:ext cx="1783079" cy="304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A30FC-A3EA-445E-AE62-B2E7908DF5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53" y="3966100"/>
            <a:ext cx="831830" cy="934158"/>
          </a:xfrm>
          <a:prstGeom prst="rect">
            <a:avLst/>
          </a:prstGeom>
        </p:spPr>
      </p:pic>
      <p:pic>
        <p:nvPicPr>
          <p:cNvPr id="9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76E115D-76FD-444D-ACD3-485F4FDC04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06718"/>
            <a:ext cx="1286115" cy="12389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2D8102-B1FB-40C1-974C-E5EF063800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786524"/>
            <a:ext cx="3086100" cy="23591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C8EEEA-2185-42C2-A6F5-508A82AAC3A3}"/>
              </a:ext>
            </a:extLst>
          </p:cNvPr>
          <p:cNvSpPr txBox="1"/>
          <p:nvPr/>
        </p:nvSpPr>
        <p:spPr>
          <a:xfrm>
            <a:off x="5791200" y="461417"/>
            <a:ext cx="1465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 Black" panose="020B0A04020102020204" pitchFamily="34" charset="0"/>
              </a:rPr>
              <a:t>1st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B381B-EA94-421B-A418-A009889EF6E0}"/>
              </a:ext>
            </a:extLst>
          </p:cNvPr>
          <p:cNvSpPr txBox="1"/>
          <p:nvPr/>
        </p:nvSpPr>
        <p:spPr>
          <a:xfrm>
            <a:off x="5786967" y="398434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2nd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16F45A-FDED-48C5-AED9-587C2EFC9C2E}"/>
              </a:ext>
            </a:extLst>
          </p:cNvPr>
          <p:cNvSpPr txBox="1"/>
          <p:nvPr/>
        </p:nvSpPr>
        <p:spPr>
          <a:xfrm>
            <a:off x="5786967" y="398434"/>
            <a:ext cx="114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Acki Preschool" pitchFamily="2" charset="0"/>
              </a:rPr>
              <a:t>3rd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D90053-62B9-4D2A-8BA9-DD289013D305}"/>
              </a:ext>
            </a:extLst>
          </p:cNvPr>
          <p:cNvSpPr txBox="1"/>
          <p:nvPr/>
        </p:nvSpPr>
        <p:spPr>
          <a:xfrm>
            <a:off x="5786967" y="398434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Cooper Black" panose="0208090404030B020404" pitchFamily="18" charset="0"/>
              </a:rPr>
              <a:t>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207F4-D452-4C7C-9042-C8C83C40CF61}"/>
              </a:ext>
            </a:extLst>
          </p:cNvPr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Review 1</a:t>
            </a:r>
            <a:r>
              <a:rPr lang="en-US" sz="8800" baseline="30000" dirty="0">
                <a:solidFill>
                  <a:schemeClr val="bg1"/>
                </a:solidFill>
              </a:rPr>
              <a:t>st</a:t>
            </a:r>
            <a:r>
              <a:rPr lang="en-US" sz="8800" dirty="0">
                <a:solidFill>
                  <a:schemeClr val="bg1"/>
                </a:solidFill>
              </a:rPr>
              <a:t>, 2</a:t>
            </a:r>
            <a:r>
              <a:rPr lang="en-US" sz="8800" baseline="30000" dirty="0">
                <a:solidFill>
                  <a:schemeClr val="bg1"/>
                </a:solidFill>
              </a:rPr>
              <a:t>nd</a:t>
            </a:r>
            <a:r>
              <a:rPr lang="en-US" sz="8800" dirty="0">
                <a:solidFill>
                  <a:schemeClr val="bg1"/>
                </a:solidFill>
              </a:rPr>
              <a:t>, 3</a:t>
            </a:r>
            <a:r>
              <a:rPr lang="en-US" sz="8800" baseline="30000" dirty="0">
                <a:solidFill>
                  <a:schemeClr val="bg1"/>
                </a:solidFill>
              </a:rPr>
              <a:t>rd</a:t>
            </a:r>
            <a:r>
              <a:rPr lang="en-US" sz="8800" dirty="0">
                <a:solidFill>
                  <a:schemeClr val="bg1"/>
                </a:solidFill>
              </a:rPr>
              <a:t>, &amp; 4</a:t>
            </a:r>
            <a:r>
              <a:rPr lang="en-US" sz="8800" baseline="30000" dirty="0">
                <a:solidFill>
                  <a:schemeClr val="bg1"/>
                </a:solidFill>
              </a:rPr>
              <a:t>th</a:t>
            </a:r>
            <a:r>
              <a:rPr lang="en-US" sz="8800" dirty="0">
                <a:solidFill>
                  <a:schemeClr val="bg1"/>
                </a:solidFill>
              </a:rPr>
              <a:t> positions</a:t>
            </a:r>
          </a:p>
          <a:p>
            <a:pPr algn="ctr"/>
            <a:endParaRPr lang="en-US" sz="8800" dirty="0">
              <a:solidFill>
                <a:schemeClr val="bg1"/>
              </a:solidFill>
            </a:endParaRPr>
          </a:p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67761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544 L 0.04219 0.10856 L -0.0974 0.20231 L 0.0941 0.22384 L -0.26285 0.31597 L -0.16528 0.39491 L -0.44427 0.3456 L -0.38872 0.51018 L -0.48143 0.57755 L -0.40365 0.66643 L -0.5566 0.66991 L -0.55417 0.72755 L -0.55417 0.72755 " pathEditMode="relative" ptsTypes="AAAAAAAAAAA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03588 L 0.13941 -0.11806 L 0.19375 -0.08033 L 0.18247 0.02013 L 0.0467 0.0875 L -0.06927 0.01689 L 0.01962 -0.00301 L 0.10729 0.09745 L -0.00521 0.22083 L -0.19653 0.16157 L -0.10521 0.08425 L 0.01215 0.18472 L 0.00712 0.38541 L -0.20885 0.39699 L -0.33229 0.1912 L -0.20399 0.24236 L -0.26319 0.40023 L -0.31753 0.44814 L -0.30764 0.53865 L -0.30521 0.62083 L -0.30764 0.68333 L -0.30521 0.68518 " pathEditMode="relative" rAng="0" ptsTypes="AAAAAAAAAAAAAAAAAAAAAA">
                                      <p:cBhvr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5 0.00185 L 0.17848 0.08889 L 0.27118 0.01829 L 0.16858 0.19931 L -0.01406 0.08889 L 0.0908 0.29144 L -0.00798 0.37199 L -0.18073 0.24375 L -0.14496 0.4081 L 0.00573 0.43796 L -0.33125 0.43958 L -0.16475 0.66505 L -0.15972 0.71296 " pathEditMode="relative" rAng="0" ptsTypes="AAAAAAAAAAAAA">
                                      <p:cBhvr>
                                        <p:cTn id="3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3 0.02616 C 0.04166 0.10764 0.09843 0.17917 0.17031 0.18217 C 0.22708 0.18912 0.27378 0.14977 0.27482 0.10092 C 0.27482 0.05254 0.22899 0.00671 0.17135 0.0037 C 0.14236 0.0037 0.11614 0.00972 0.09757 0.02616 C 0.07048 0.04884 0.05468 0.08495 0.05468 0.12731 C 0.05468 0.14977 0.05937 0.17245 0.06788 0.19213 C 0.08732 0.23426 0.12552 0.26342 0.16927 0.26736 C 0.22048 0.27338 0.2625 0.23796 0.2625 0.19583 C 0.26354 0.14977 0.22152 0.11065 0.17031 0.10463 C 0.14409 0.10463 0.12083 0.11065 0.10312 0.1243 C 0.07968 0.14676 0.06493 0.18217 0.06493 0.21852 C 0.06493 0.23796 0.06961 0.25741 0.07708 0.27731 C 0.09479 0.31273 0.12829 0.34167 0.16857 0.34467 C 0.2151 0.34838 0.25225 0.31574 0.25225 0.27731 C 0.25329 0.23796 0.21597 0.20185 0.16927 0.19884 C 0.14583 0.19583 0.12465 0.20185 0.10868 0.21551 C 0.08732 0.23426 0.07534 0.26342 0.07534 0.29977 C 0.07534 0.31574 0.07882 0.33518 0.08541 0.35139 C 0.10121 0.38426 0.13211 0.41065 0.16753 0.41366 C 0.20937 0.41366 0.24288 0.38819 0.24288 0.35139 C 0.24288 0.31574 0.21041 0.28333 0.16857 0.28032 C 0.14791 0.28032 0.12829 0.2868 0.11441 0.29676 C 0.09479 0.31273 0.0835 0.34167 0.08263 0.37153 C 0.08263 0.38819 0.08732 0.40393 0.09288 0.41667 C 0.10694 0.45 0.13489 0.47245 0.16649 0.47245 C 0.20364 0.47569 0.23472 0.45301 0.23472 0.4206 C 0.23559 0.38819 0.20468 0.35879 0.16753 0.35463 C 0.14895 0.35463 0.13107 0.35879 0.11892 0.37153 C 0.10121 0.38426 0.09114 0.41065 0.09114 0.43634 C 0.09114 0.45301 0.09392 0.46574 0.0993 0.47847 C 0.1125 0.5081 0.13663 0.52731 0.16545 0.53125 C 0.20017 0.53125 0.22708 0.5118 0.22708 0.48217 C 0.22812 0.45301 0.20104 0.42662 0.16649 0.42361 C 0.14965 0.42361 0.13489 0.42662 0.12361 0.43634 C 0.10781 0.45 0.09843 0.47245 0.09843 0.49815 C 0.09843 0.5118 0.10121 0.52129 0.10607 0.53426 C 0.11701 0.55995 0.13958 0.57662 0.16545 0.57963 C 0.19635 0.5831 0.22048 0.56389 0.22048 0.53426 C 0.22048 0.5118 0.19739 0.48518 0.16649 0.48518 C 0.15069 0.48217 0.13663 0.48819 0.12638 0.49514 C 0.1125 0.5081 0.10399 0.52731 0.10399 0.55092 C 0.10399 0.56389 0.10694 0.57361 0.11145 0.5831 C 0.12187 0.60579 0.14236 0.62245 0.16475 0.62546 C 0.19253 0.62847 0.2151 0.60879 0.2151 0.58611 C 0.2151 0.55995 0.19253 0.54097 0.16545 0.53727 C 0.1526 0.53727 0.13958 0.54097 0.13003 0.55092 C 0.11701 0.55995 0.10972 0.57662 0.10972 0.59884 C 0.10972 0.60879 0.1125 0.61875 0.11614 0.62847 C 0.12552 0.64768 0.14323 0.66458 0.16475 0.66458 C 0.18888 0.66759 0.20937 0.65069 0.20937 0.62847 C 0.20937 0.60879 0.18993 0.58912 0.16475 0.58912 C 0.15347 0.58611 0.14149 0.58912 0.13316 0.59583 C 0.12187 0.60879 0.11527 0.62546 0.11527 0.64097 C 0.11527 0.65069 0.11701 0.66111 0.12083 0.66759 C 0.12934 0.68727 0.14513 0.70023 0.16475 0.70393 C 0.18715 0.70393 0.20468 0.68727 0.20468 0.6706 C 0.20468 0.65069 0.18715 0.63217 0.16475 0.63217 C 0.15347 0.63217 0.14323 0.63518 0.13663 0.64097 C 0.12552 0.64768 0.11996 0.66458 0.11996 0.68032 C 0.11996 0.68727 0.12187 0.69722 0.12465 0.70393 C 0.13211 0.72245 0.14687 0.73241 0.16371 0.73611 C 0.18437 0.73611 0.20017 0.72245 0.20017 0.70694 C 0.20017 0.68727 0.18437 0.6743 0.16475 0.6706 C 0.15434 0.6706 0.14513 0.6743 0.13854 0.68032 C 0.12934 0.68727 0.12361 0.70023 0.12361 0.7169 C 0.12361 0.72245 0.12552 0.7294 0.12829 0.73611 " pathEditMode="relative" rAng="0" ptsTypes="AAAAAAAA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build="allAtOnce"/>
      <p:bldP spid="16" grpId="0" build="allAtOnce"/>
      <p:bldP spid="17" grpId="0"/>
      <p:bldP spid="17" grpId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F174-076B-4990-84E0-6D6C8C83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br>
              <a:rPr lang="en-US" dirty="0"/>
            </a:br>
            <a:r>
              <a:rPr lang="en-US" dirty="0"/>
              <a:t>Which is ______</a:t>
            </a:r>
          </a:p>
        </p:txBody>
      </p:sp>
      <p:pic>
        <p:nvPicPr>
          <p:cNvPr id="4" name="Content Placeholder 4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1BF86D63-7F8E-4DCD-8CFA-449439F21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2590800"/>
            <a:ext cx="1936044" cy="330947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E6E1B-6842-4B4E-BD49-1848C965AB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98" y="4614126"/>
            <a:ext cx="946648" cy="1063100"/>
          </a:xfrm>
          <a:prstGeom prst="rect">
            <a:avLst/>
          </a:prstGeom>
        </p:spPr>
      </p:pic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A2EECB2-FBE8-493E-A7A7-B3325E408B2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2" y="4341550"/>
            <a:ext cx="1386514" cy="1335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DD3F2-E0F1-4155-97DA-EDA53D2E0C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44" y="3318074"/>
            <a:ext cx="3086100" cy="2359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987FD4-ABBC-454A-AE2D-6A8934C8577D}"/>
              </a:ext>
            </a:extLst>
          </p:cNvPr>
          <p:cNvSpPr txBox="1"/>
          <p:nvPr/>
        </p:nvSpPr>
        <p:spPr>
          <a:xfrm>
            <a:off x="5181600" y="832027"/>
            <a:ext cx="1554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D7852-6998-4764-8CE9-38484E8CD613}"/>
              </a:ext>
            </a:extLst>
          </p:cNvPr>
          <p:cNvSpPr txBox="1"/>
          <p:nvPr/>
        </p:nvSpPr>
        <p:spPr>
          <a:xfrm>
            <a:off x="5181600" y="84613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B3AEF-ECE0-425B-ACBC-E88B4D1D5811}"/>
              </a:ext>
            </a:extLst>
          </p:cNvPr>
          <p:cNvSpPr txBox="1"/>
          <p:nvPr/>
        </p:nvSpPr>
        <p:spPr>
          <a:xfrm>
            <a:off x="5181600" y="84613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BBF6A-03D0-4D1C-8DCF-2CBEBE439D51}"/>
              </a:ext>
            </a:extLst>
          </p:cNvPr>
          <p:cNvSpPr txBox="1"/>
          <p:nvPr/>
        </p:nvSpPr>
        <p:spPr>
          <a:xfrm>
            <a:off x="5181600" y="70975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4th</a:t>
            </a:r>
          </a:p>
        </p:txBody>
      </p:sp>
    </p:spTree>
    <p:extLst>
      <p:ext uri="{BB962C8B-B14F-4D97-AF65-F5344CB8AC3E}">
        <p14:creationId xmlns:p14="http://schemas.microsoft.com/office/powerpoint/2010/main" val="4155858826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2291 L -0.40468 0.35046 L 0.16702 0.35856 L -0.10468 0.71273 L -0.10225 0.70764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0093 L 0.27431 0.36134 L -0.39618 0.41551 L -0.25798 0.70532 L -0.25798 0.70532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0.07153 L -0.01215 0.15208 L -0.03194 0.28056 L -0.05295 0.42708 L -0.45659 0.71505 L 0.24341 0.70023 L -0.4493 0.71852 L -0.4493 0.71852 " pathEditMode="relative" ptsTypes="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0463 L 0.2033 0.07361 L -0.33125 0.14607 L 0.18108 0.16412 L -0.36944 0.23172 L 0.04045 0.29097 L -0.30781 0.34028 L -0.46198 0.38148 L -0.28299 0.5 L -0.08559 0.4588 L 0.21823 0.72894 L 0.21823 0.72894 " pathEditMode="relative" ptsTypes="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324</Words>
  <Application>Microsoft Office PowerPoint</Application>
  <PresentationFormat>On-screen Show (4:3)</PresentationFormat>
  <Paragraphs>86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Acki Preschool</vt:lpstr>
      <vt:lpstr>Arial</vt:lpstr>
      <vt:lpstr>Arial Black</vt:lpstr>
      <vt:lpstr>Bernard MT Condensed</vt:lpstr>
      <vt:lpstr>Broadway</vt:lpstr>
      <vt:lpstr>Calibri</vt:lpstr>
      <vt:lpstr>Comic Sans MS</vt:lpstr>
      <vt:lpstr>Cooper Black</vt:lpstr>
      <vt:lpstr>Wingdings</vt:lpstr>
      <vt:lpstr>Default Design</vt:lpstr>
      <vt:lpstr>Ordinal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Animal is _____ ?</vt:lpstr>
      <vt:lpstr>Practice Which is ______</vt:lpstr>
      <vt:lpstr>What comes after 4th?</vt:lpstr>
      <vt:lpstr>But…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Order is it? </vt:lpstr>
      <vt:lpstr>What’s the Ordinal Position?</vt:lpstr>
      <vt:lpstr>What’s the Ordinal Position?</vt:lpstr>
      <vt:lpstr>What’s the Ordinal Position?</vt:lpstr>
      <vt:lpstr>What’s the Ordinal Position?</vt:lpstr>
      <vt:lpstr>Correct!</vt:lpstr>
      <vt:lpstr>Try Again</vt:lpstr>
      <vt:lpstr>PowerPoint Presentation</vt:lpstr>
    </vt:vector>
  </TitlesOfParts>
  <Company>Gaston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Ordinal Numbers</dc:title>
  <dc:subject>Math</dc:subject>
  <dc:creator>LaVonda Evans</dc:creator>
  <cp:keywords>EHA Homeschool</cp:keywords>
  <cp:lastModifiedBy>Lavonda Evans</cp:lastModifiedBy>
  <cp:revision>24</cp:revision>
  <dcterms:created xsi:type="dcterms:W3CDTF">2004-01-16T17:18:43Z</dcterms:created>
  <dcterms:modified xsi:type="dcterms:W3CDTF">2017-06-24T02:25:33Z</dcterms:modified>
</cp:coreProperties>
</file>